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authors.xml" ContentType="application/vnd.ms-powerpoint.authors+xml"/>
  <Override PartName="/ppt/slideLayouts/slideLayout4.xml" ContentType="application/vnd.openxmlformats-officedocument.presentationml.slideLayout+xml"/>
  <Override PartName="/docProps/app.xml" ContentType="application/vnd.openxmlformats-officedocument.extended-properties+xml"/>
  <Override PartName="/docProps/core.xml" ContentType="application/vnd.openxmlformats-package.core-properties+xml"/>
  <Override PartName="/ppt/notesSlides/notesSlide4.xml" ContentType="application/vnd.openxmlformats-officedocument.presentationml.notesSlide+xml"/>
  <Override PartName="/ppt/slides/slide2.xml" ContentType="application/vnd.openxmlformats-officedocument.presentationml.slide+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Slides/notesSlide3.xml" ContentType="application/vnd.openxmlformats-officedocument.presentationml.notesSlide+xml"/>
  <Override PartName="/ppt/slides/slide5.xml" ContentType="application/vnd.openxmlformats-officedocument.presentationml.slide+xml"/>
  <Override PartName="/ppt/viewProps.xml" ContentType="application/vnd.openxmlformats-officedocument.presentationml.viewProps+xml"/>
  <Override PartName="/ppt/notesSlides/notesSlide1.xml" ContentType="application/vnd.openxmlformats-officedocument.presentationml.notesSlide+xml"/>
  <Override PartName="/ppt/slides/slide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notesSlides/notesSlide5.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changesInfos/changesInfo1.xml" ContentType="application/vnd.ms-powerpoint.changesinfo+xml"/>
  <Override PartName="/ppt/theme/theme3.xml" ContentType="application/vnd.openxmlformats-officedocument.theme+xml"/>
  <Override PartName="/ppt/slideMasters/slideMaster2.xml" ContentType="application/vnd.openxmlformats-officedocument.presentationml.slideMaster+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sldIdLst>
    <p:sldId id="268" r:id="rId3"/>
    <p:sldId id="259" r:id="rId4"/>
    <p:sldId id="260" r:id="rId5"/>
    <p:sldId id="261" r:id="rId6"/>
    <p:sldId id="269" r:id="rId7"/>
    <p:sldId id="258" r:id="rId8"/>
    <p:sldId id="257" r:id="rId9"/>
    <p:sldId id="263" r:id="rId10"/>
    <p:sldId id="264" r:id="rId11"/>
    <p:sldId id="267" r:id="rId12"/>
    <p:sldId id="265"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29748F07-FA70-FA52-C18C-F25AE8151C56}" name="Howie Raddatz" initials="HR" userId="S::hraddatz@g-w.com::09a3448f-8531-4d0c-8335-149e4d839492" providerId="AD"/>
  <p188:author id="{C86F0059-D4C0-A274-3632-E1E74C231BFB}" name="Julie Stefanski" initials="JS" userId="S::jstefanski@g-w.com::6aad07f0-c4ef-4abe-86ff-11d38c4a2a8f" providerId="AD"/>
  <p188:author id="{913BF29D-3E76-1C56-0431-CDA07A621431}" name="Mary Galbraith" initials="MG" userId="S::mgalbraith@g-w.com::9bcb37a1-611b-4c76-8c3e-13dce97dec5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73" autoAdjust="0"/>
  </p:normalViewPr>
  <p:slideViewPr>
    <p:cSldViewPr snapToGrid="0">
      <p:cViewPr varScale="1">
        <p:scale>
          <a:sx n="101" d="100"/>
          <a:sy n="101" d="100"/>
        </p:scale>
        <p:origin x="876" y="10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21" Type="http://schemas.microsoft.com/office/2018/10/relationships/authors" Targe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y Galbraith" userId="9bcb37a1-611b-4c76-8c3e-13dce97dec55" providerId="ADAL" clId="{B102A6BF-9C14-412B-AB1D-D71016FFB91C}"/>
    <pc:docChg chg="undo custSel modSld">
      <pc:chgData name="Mary Galbraith" userId="9bcb37a1-611b-4c76-8c3e-13dce97dec55" providerId="ADAL" clId="{B102A6BF-9C14-412B-AB1D-D71016FFB91C}" dt="2026-06-12T19:34:27.069" v="29"/>
      <pc:docMkLst>
        <pc:docMk/>
      </pc:docMkLst>
      <pc:sldChg chg="addSp delSp delDesignElem">
        <pc:chgData name="Mary Galbraith" userId="9bcb37a1-611b-4c76-8c3e-13dce97dec55" providerId="ADAL" clId="{B102A6BF-9C14-412B-AB1D-D71016FFB91C}" dt="2026-06-12T19:12:59.845" v="18"/>
        <pc:sldMkLst>
          <pc:docMk/>
          <pc:sldMk cId="342438888" sldId="257"/>
        </pc:sldMkLst>
        <pc:spChg chg="add del">
          <ac:chgData name="Mary Galbraith" userId="9bcb37a1-611b-4c76-8c3e-13dce97dec55" providerId="ADAL" clId="{B102A6BF-9C14-412B-AB1D-D71016FFB91C}" dt="2026-06-12T19:12:59.845" v="18"/>
          <ac:spMkLst>
            <pc:docMk/>
            <pc:sldMk cId="342438888" sldId="257"/>
            <ac:spMk id="10" creationId="{D4771268-CB57-404A-9271-370EB28F6090}"/>
          </ac:spMkLst>
        </pc:spChg>
      </pc:sldChg>
      <pc:sldChg chg="addSp delSp modSp delDesignElem">
        <pc:chgData name="Mary Galbraith" userId="9bcb37a1-611b-4c76-8c3e-13dce97dec55" providerId="ADAL" clId="{B102A6BF-9C14-412B-AB1D-D71016FFB91C}" dt="2026-06-12T19:27:47.911" v="28" actId="962"/>
        <pc:sldMkLst>
          <pc:docMk/>
          <pc:sldMk cId="2340685759" sldId="258"/>
        </pc:sldMkLst>
        <pc:picChg chg="mod">
          <ac:chgData name="Mary Galbraith" userId="9bcb37a1-611b-4c76-8c3e-13dce97dec55" providerId="ADAL" clId="{B102A6BF-9C14-412B-AB1D-D71016FFB91C}" dt="2026-06-12T19:27:47.911" v="28" actId="962"/>
          <ac:picMkLst>
            <pc:docMk/>
            <pc:sldMk cId="2340685759" sldId="258"/>
            <ac:picMk id="1026" creationId="{39CFA28D-A1F4-1702-6E9C-4F528113E041}"/>
          </ac:picMkLst>
        </pc:picChg>
      </pc:sldChg>
      <pc:sldChg chg="addSp delSp delDesignElem">
        <pc:chgData name="Mary Galbraith" userId="9bcb37a1-611b-4c76-8c3e-13dce97dec55" providerId="ADAL" clId="{B102A6BF-9C14-412B-AB1D-D71016FFB91C}" dt="2026-06-12T19:12:59.845" v="18"/>
        <pc:sldMkLst>
          <pc:docMk/>
          <pc:sldMk cId="80146807" sldId="259"/>
        </pc:sldMkLst>
        <pc:spChg chg="add del">
          <ac:chgData name="Mary Galbraith" userId="9bcb37a1-611b-4c76-8c3e-13dce97dec55" providerId="ADAL" clId="{B102A6BF-9C14-412B-AB1D-D71016FFB91C}" dt="2026-06-12T19:12:59.845" v="18"/>
          <ac:spMkLst>
            <pc:docMk/>
            <pc:sldMk cId="80146807" sldId="259"/>
            <ac:spMk id="10" creationId="{D4771268-CB57-404A-9271-370EB28F6090}"/>
          </ac:spMkLst>
        </pc:spChg>
      </pc:sldChg>
      <pc:sldChg chg="addSp delSp delDesignElem">
        <pc:chgData name="Mary Galbraith" userId="9bcb37a1-611b-4c76-8c3e-13dce97dec55" providerId="ADAL" clId="{B102A6BF-9C14-412B-AB1D-D71016FFB91C}" dt="2026-06-12T19:12:59.845" v="18"/>
        <pc:sldMkLst>
          <pc:docMk/>
          <pc:sldMk cId="2591393813" sldId="260"/>
        </pc:sldMkLst>
        <pc:spChg chg="add del">
          <ac:chgData name="Mary Galbraith" userId="9bcb37a1-611b-4c76-8c3e-13dce97dec55" providerId="ADAL" clId="{B102A6BF-9C14-412B-AB1D-D71016FFB91C}" dt="2026-06-12T19:12:59.845" v="18"/>
          <ac:spMkLst>
            <pc:docMk/>
            <pc:sldMk cId="2591393813" sldId="260"/>
            <ac:spMk id="10" creationId="{D4771268-CB57-404A-9271-370EB28F6090}"/>
          </ac:spMkLst>
        </pc:spChg>
      </pc:sldChg>
      <pc:sldChg chg="addSp delSp delDesignElem">
        <pc:chgData name="Mary Galbraith" userId="9bcb37a1-611b-4c76-8c3e-13dce97dec55" providerId="ADAL" clId="{B102A6BF-9C14-412B-AB1D-D71016FFB91C}" dt="2026-06-12T19:12:59.845" v="18"/>
        <pc:sldMkLst>
          <pc:docMk/>
          <pc:sldMk cId="1329261063" sldId="261"/>
        </pc:sldMkLst>
        <pc:spChg chg="add del">
          <ac:chgData name="Mary Galbraith" userId="9bcb37a1-611b-4c76-8c3e-13dce97dec55" providerId="ADAL" clId="{B102A6BF-9C14-412B-AB1D-D71016FFB91C}" dt="2026-06-12T19:12:59.845" v="18"/>
          <ac:spMkLst>
            <pc:docMk/>
            <pc:sldMk cId="1329261063" sldId="261"/>
            <ac:spMk id="10" creationId="{D4771268-CB57-404A-9271-370EB28F6090}"/>
          </ac:spMkLst>
        </pc:spChg>
      </pc:sldChg>
      <pc:sldChg chg="addSp delSp delDesignElem">
        <pc:chgData name="Mary Galbraith" userId="9bcb37a1-611b-4c76-8c3e-13dce97dec55" providerId="ADAL" clId="{B102A6BF-9C14-412B-AB1D-D71016FFB91C}" dt="2026-06-12T19:12:59.845" v="18"/>
        <pc:sldMkLst>
          <pc:docMk/>
          <pc:sldMk cId="914901283" sldId="263"/>
        </pc:sldMkLst>
        <pc:spChg chg="add del">
          <ac:chgData name="Mary Galbraith" userId="9bcb37a1-611b-4c76-8c3e-13dce97dec55" providerId="ADAL" clId="{B102A6BF-9C14-412B-AB1D-D71016FFB91C}" dt="2026-06-12T19:12:59.845" v="18"/>
          <ac:spMkLst>
            <pc:docMk/>
            <pc:sldMk cId="914901283" sldId="263"/>
            <ac:spMk id="10" creationId="{D4771268-CB57-404A-9271-370EB28F6090}"/>
          </ac:spMkLst>
        </pc:spChg>
      </pc:sldChg>
      <pc:sldChg chg="addSp delSp delDesignElem">
        <pc:chgData name="Mary Galbraith" userId="9bcb37a1-611b-4c76-8c3e-13dce97dec55" providerId="ADAL" clId="{B102A6BF-9C14-412B-AB1D-D71016FFB91C}" dt="2026-06-12T19:12:59.845" v="18"/>
        <pc:sldMkLst>
          <pc:docMk/>
          <pc:sldMk cId="2480888103" sldId="264"/>
        </pc:sldMkLst>
        <pc:spChg chg="add del">
          <ac:chgData name="Mary Galbraith" userId="9bcb37a1-611b-4c76-8c3e-13dce97dec55" providerId="ADAL" clId="{B102A6BF-9C14-412B-AB1D-D71016FFB91C}" dt="2026-06-12T19:12:59.845" v="18"/>
          <ac:spMkLst>
            <pc:docMk/>
            <pc:sldMk cId="2480888103" sldId="264"/>
            <ac:spMk id="10" creationId="{D4771268-CB57-404A-9271-370EB28F6090}"/>
          </ac:spMkLst>
        </pc:spChg>
      </pc:sldChg>
      <pc:sldChg chg="addSp delSp modSp mod delDesignElem">
        <pc:chgData name="Mary Galbraith" userId="9bcb37a1-611b-4c76-8c3e-13dce97dec55" providerId="ADAL" clId="{B102A6BF-9C14-412B-AB1D-D71016FFB91C}" dt="2026-06-12T19:25:25.104" v="25" actId="33553"/>
        <pc:sldMkLst>
          <pc:docMk/>
          <pc:sldMk cId="2965146641" sldId="265"/>
        </pc:sldMkLst>
        <pc:spChg chg="mod">
          <ac:chgData name="Mary Galbraith" userId="9bcb37a1-611b-4c76-8c3e-13dce97dec55" providerId="ADAL" clId="{B102A6BF-9C14-412B-AB1D-D71016FFB91C}" dt="2026-06-12T19:25:25.104" v="25" actId="33553"/>
          <ac:spMkLst>
            <pc:docMk/>
            <pc:sldMk cId="2965146641" sldId="265"/>
            <ac:spMk id="6" creationId="{D598E6F4-FAE6-D051-76BF-27398A424F5E}"/>
          </ac:spMkLst>
        </pc:spChg>
        <pc:spChg chg="add del">
          <ac:chgData name="Mary Galbraith" userId="9bcb37a1-611b-4c76-8c3e-13dce97dec55" providerId="ADAL" clId="{B102A6BF-9C14-412B-AB1D-D71016FFB91C}" dt="2026-06-12T19:12:59.845" v="18"/>
          <ac:spMkLst>
            <pc:docMk/>
            <pc:sldMk cId="2965146641" sldId="265"/>
            <ac:spMk id="11" creationId="{D4771268-CB57-404A-9271-370EB28F6090}"/>
          </ac:spMkLst>
        </pc:spChg>
      </pc:sldChg>
      <pc:sldChg chg="addSp delSp modSp mod delDesignElem">
        <pc:chgData name="Mary Galbraith" userId="9bcb37a1-611b-4c76-8c3e-13dce97dec55" providerId="ADAL" clId="{B102A6BF-9C14-412B-AB1D-D71016FFB91C}" dt="2026-06-12T19:25:30.084" v="26" actId="33553"/>
        <pc:sldMkLst>
          <pc:docMk/>
          <pc:sldMk cId="2614251598" sldId="266"/>
        </pc:sldMkLst>
        <pc:spChg chg="mod">
          <ac:chgData name="Mary Galbraith" userId="9bcb37a1-611b-4c76-8c3e-13dce97dec55" providerId="ADAL" clId="{B102A6BF-9C14-412B-AB1D-D71016FFB91C}" dt="2026-06-12T19:25:30.084" v="26" actId="33553"/>
          <ac:spMkLst>
            <pc:docMk/>
            <pc:sldMk cId="2614251598" sldId="266"/>
            <ac:spMk id="6" creationId="{92AE6488-729F-6721-D5EB-276C3D48497F}"/>
          </ac:spMkLst>
        </pc:spChg>
        <pc:spChg chg="add del">
          <ac:chgData name="Mary Galbraith" userId="9bcb37a1-611b-4c76-8c3e-13dce97dec55" providerId="ADAL" clId="{B102A6BF-9C14-412B-AB1D-D71016FFB91C}" dt="2026-06-12T19:12:59.845" v="18"/>
          <ac:spMkLst>
            <pc:docMk/>
            <pc:sldMk cId="2614251598" sldId="266"/>
            <ac:spMk id="11" creationId="{D4771268-CB57-404A-9271-370EB28F6090}"/>
          </ac:spMkLst>
        </pc:spChg>
      </pc:sldChg>
      <pc:sldChg chg="addSp delSp modSp mod delDesignElem">
        <pc:chgData name="Mary Galbraith" userId="9bcb37a1-611b-4c76-8c3e-13dce97dec55" providerId="ADAL" clId="{B102A6BF-9C14-412B-AB1D-D71016FFB91C}" dt="2026-06-12T19:25:19.044" v="24" actId="33553"/>
        <pc:sldMkLst>
          <pc:docMk/>
          <pc:sldMk cId="2364848117" sldId="267"/>
        </pc:sldMkLst>
        <pc:spChg chg="mod">
          <ac:chgData name="Mary Galbraith" userId="9bcb37a1-611b-4c76-8c3e-13dce97dec55" providerId="ADAL" clId="{B102A6BF-9C14-412B-AB1D-D71016FFB91C}" dt="2026-06-12T19:25:19.044" v="24" actId="33553"/>
          <ac:spMkLst>
            <pc:docMk/>
            <pc:sldMk cId="2364848117" sldId="267"/>
            <ac:spMk id="6" creationId="{7565694A-8122-6669-9E52-452C292F8D29}"/>
          </ac:spMkLst>
        </pc:spChg>
        <pc:spChg chg="mod">
          <ac:chgData name="Mary Galbraith" userId="9bcb37a1-611b-4c76-8c3e-13dce97dec55" providerId="ADAL" clId="{B102A6BF-9C14-412B-AB1D-D71016FFB91C}" dt="2026-06-12T19:24:15.185" v="22" actId="14100"/>
          <ac:spMkLst>
            <pc:docMk/>
            <pc:sldMk cId="2364848117" sldId="267"/>
            <ac:spMk id="7" creationId="{5623A06A-EA4F-7E07-6AB8-44BDAAB9AFA9}"/>
          </ac:spMkLst>
        </pc:spChg>
        <pc:spChg chg="add del">
          <ac:chgData name="Mary Galbraith" userId="9bcb37a1-611b-4c76-8c3e-13dce97dec55" providerId="ADAL" clId="{B102A6BF-9C14-412B-AB1D-D71016FFB91C}" dt="2026-06-12T19:12:59.845" v="18"/>
          <ac:spMkLst>
            <pc:docMk/>
            <pc:sldMk cId="2364848117" sldId="267"/>
            <ac:spMk id="11" creationId="{04812C46-200A-4DEB-A05E-3ED6C68C2387}"/>
          </ac:spMkLst>
        </pc:spChg>
        <pc:spChg chg="add del">
          <ac:chgData name="Mary Galbraith" userId="9bcb37a1-611b-4c76-8c3e-13dce97dec55" providerId="ADAL" clId="{B102A6BF-9C14-412B-AB1D-D71016FFB91C}" dt="2026-06-12T19:12:59.845" v="18"/>
          <ac:spMkLst>
            <pc:docMk/>
            <pc:sldMk cId="2364848117" sldId="267"/>
            <ac:spMk id="13" creationId="{D1EA859B-E555-4109-94F3-6700E046E008}"/>
          </ac:spMkLst>
        </pc:spChg>
      </pc:sldChg>
      <pc:sldChg chg="modSp mod">
        <pc:chgData name="Mary Galbraith" userId="9bcb37a1-611b-4c76-8c3e-13dce97dec55" providerId="ADAL" clId="{B102A6BF-9C14-412B-AB1D-D71016FFB91C}" dt="2026-06-12T19:12:59.845" v="18"/>
        <pc:sldMkLst>
          <pc:docMk/>
          <pc:sldMk cId="2142723298" sldId="268"/>
        </pc:sldMkLst>
        <pc:spChg chg="mod">
          <ac:chgData name="Mary Galbraith" userId="9bcb37a1-611b-4c76-8c3e-13dce97dec55" providerId="ADAL" clId="{B102A6BF-9C14-412B-AB1D-D71016FFB91C}" dt="2026-06-12T19:09:19.904" v="3" actId="255"/>
          <ac:spMkLst>
            <pc:docMk/>
            <pc:sldMk cId="2142723298" sldId="268"/>
            <ac:spMk id="2" creationId="{78DD344D-63DC-40F5-223F-2DABD5B06F70}"/>
          </ac:spMkLst>
        </pc:spChg>
        <pc:spChg chg="mod">
          <ac:chgData name="Mary Galbraith" userId="9bcb37a1-611b-4c76-8c3e-13dce97dec55" providerId="ADAL" clId="{B102A6BF-9C14-412B-AB1D-D71016FFB91C}" dt="2026-06-12T19:12:59.845" v="18"/>
          <ac:spMkLst>
            <pc:docMk/>
            <pc:sldMk cId="2142723298" sldId="268"/>
            <ac:spMk id="3" creationId="{A8E43E03-34E8-B840-C85B-8E1E8288A6A3}"/>
          </ac:spMkLst>
        </pc:spChg>
        <pc:spChg chg="mod">
          <ac:chgData name="Mary Galbraith" userId="9bcb37a1-611b-4c76-8c3e-13dce97dec55" providerId="ADAL" clId="{B102A6BF-9C14-412B-AB1D-D71016FFB91C}" dt="2026-06-12T19:09:01.420" v="1" actId="120"/>
          <ac:spMkLst>
            <pc:docMk/>
            <pc:sldMk cId="2142723298" sldId="268"/>
            <ac:spMk id="4" creationId="{00000000-0000-0000-0000-000000000000}"/>
          </ac:spMkLst>
        </pc:spChg>
        <pc:spChg chg="mod">
          <ac:chgData name="Mary Galbraith" userId="9bcb37a1-611b-4c76-8c3e-13dce97dec55" providerId="ADAL" clId="{B102A6BF-9C14-412B-AB1D-D71016FFB91C}" dt="2026-06-12T19:12:59.845" v="18"/>
          <ac:spMkLst>
            <pc:docMk/>
            <pc:sldMk cId="2142723298" sldId="268"/>
            <ac:spMk id="8" creationId="{48820FC6-BF9C-877D-A25C-B5A95F1BA405}"/>
          </ac:spMkLst>
        </pc:spChg>
      </pc:sldChg>
    </pc:docChg>
  </pc:docChgLst>
  <pc:docChgLst>
    <pc:chgData name="Julie Stefanski" userId="6aad07f0-c4ef-4abe-86ff-11d38c4a2a8f" providerId="ADAL" clId="{0E7554E0-604E-4C2F-8D56-3D36A4844B9C}"/>
    <pc:docChg chg="modSld">
      <pc:chgData name="Julie Stefanski" userId="6aad07f0-c4ef-4abe-86ff-11d38c4a2a8f" providerId="ADAL" clId="{0E7554E0-604E-4C2F-8D56-3D36A4844B9C}" dt="2026-06-14T14:58:49.702" v="1194" actId="962"/>
      <pc:docMkLst>
        <pc:docMk/>
      </pc:docMkLst>
      <pc:sldChg chg="modSp mod">
        <pc:chgData name="Julie Stefanski" userId="6aad07f0-c4ef-4abe-86ff-11d38c4a2a8f" providerId="ADAL" clId="{0E7554E0-604E-4C2F-8D56-3D36A4844B9C}" dt="2026-06-14T14:55:58.580" v="662" actId="962"/>
        <pc:sldMkLst>
          <pc:docMk/>
          <pc:sldMk cId="342438888" sldId="257"/>
        </pc:sldMkLst>
        <pc:picChg chg="mod">
          <ac:chgData name="Julie Stefanski" userId="6aad07f0-c4ef-4abe-86ff-11d38c4a2a8f" providerId="ADAL" clId="{0E7554E0-604E-4C2F-8D56-3D36A4844B9C}" dt="2026-06-14T14:55:58.580" v="662" actId="962"/>
          <ac:picMkLst>
            <pc:docMk/>
            <pc:sldMk cId="342438888" sldId="257"/>
            <ac:picMk id="5" creationId="{41F2C787-0D1E-3B44-728A-3A6048B56621}"/>
          </ac:picMkLst>
        </pc:picChg>
      </pc:sldChg>
      <pc:sldChg chg="modSp">
        <pc:chgData name="Julie Stefanski" userId="6aad07f0-c4ef-4abe-86ff-11d38c4a2a8f" providerId="ADAL" clId="{0E7554E0-604E-4C2F-8D56-3D36A4844B9C}" dt="2026-06-14T14:55:20.987" v="580" actId="962"/>
        <pc:sldMkLst>
          <pc:docMk/>
          <pc:sldMk cId="2340685759" sldId="258"/>
        </pc:sldMkLst>
        <pc:picChg chg="mod">
          <ac:chgData name="Julie Stefanski" userId="6aad07f0-c4ef-4abe-86ff-11d38c4a2a8f" providerId="ADAL" clId="{0E7554E0-604E-4C2F-8D56-3D36A4844B9C}" dt="2026-06-14T14:55:20.987" v="580" actId="962"/>
          <ac:picMkLst>
            <pc:docMk/>
            <pc:sldMk cId="2340685759" sldId="258"/>
            <ac:picMk id="1026" creationId="{39CFA28D-A1F4-1702-6E9C-4F528113E041}"/>
          </ac:picMkLst>
        </pc:picChg>
      </pc:sldChg>
      <pc:sldChg chg="modSp mod">
        <pc:chgData name="Julie Stefanski" userId="6aad07f0-c4ef-4abe-86ff-11d38c4a2a8f" providerId="ADAL" clId="{0E7554E0-604E-4C2F-8D56-3D36A4844B9C}" dt="2026-06-14T14:47:37.411" v="85" actId="962"/>
        <pc:sldMkLst>
          <pc:docMk/>
          <pc:sldMk cId="80146807" sldId="259"/>
        </pc:sldMkLst>
        <pc:picChg chg="mod">
          <ac:chgData name="Julie Stefanski" userId="6aad07f0-c4ef-4abe-86ff-11d38c4a2a8f" providerId="ADAL" clId="{0E7554E0-604E-4C2F-8D56-3D36A4844B9C}" dt="2026-06-14T14:47:37.411" v="85" actId="962"/>
          <ac:picMkLst>
            <pc:docMk/>
            <pc:sldMk cId="80146807" sldId="259"/>
            <ac:picMk id="5" creationId="{4008D042-7E93-1C9C-CB53-54193F6B5769}"/>
          </ac:picMkLst>
        </pc:picChg>
      </pc:sldChg>
      <pc:sldChg chg="modSp mod">
        <pc:chgData name="Julie Stefanski" userId="6aad07f0-c4ef-4abe-86ff-11d38c4a2a8f" providerId="ADAL" clId="{0E7554E0-604E-4C2F-8D56-3D36A4844B9C}" dt="2026-06-14T14:49:16.284" v="167" actId="962"/>
        <pc:sldMkLst>
          <pc:docMk/>
          <pc:sldMk cId="2591393813" sldId="260"/>
        </pc:sldMkLst>
        <pc:picChg chg="mod">
          <ac:chgData name="Julie Stefanski" userId="6aad07f0-c4ef-4abe-86ff-11d38c4a2a8f" providerId="ADAL" clId="{0E7554E0-604E-4C2F-8D56-3D36A4844B9C}" dt="2026-06-14T14:49:16.284" v="167" actId="962"/>
          <ac:picMkLst>
            <pc:docMk/>
            <pc:sldMk cId="2591393813" sldId="260"/>
            <ac:picMk id="5" creationId="{94B6E000-0E10-4D4A-B132-B6DBFB5783AB}"/>
          </ac:picMkLst>
        </pc:picChg>
      </pc:sldChg>
      <pc:sldChg chg="modSp mod">
        <pc:chgData name="Julie Stefanski" userId="6aad07f0-c4ef-4abe-86ff-11d38c4a2a8f" providerId="ADAL" clId="{0E7554E0-604E-4C2F-8D56-3D36A4844B9C}" dt="2026-06-14T14:51:05.571" v="331" actId="962"/>
        <pc:sldMkLst>
          <pc:docMk/>
          <pc:sldMk cId="1329261063" sldId="261"/>
        </pc:sldMkLst>
        <pc:picChg chg="mod">
          <ac:chgData name="Julie Stefanski" userId="6aad07f0-c4ef-4abe-86ff-11d38c4a2a8f" providerId="ADAL" clId="{0E7554E0-604E-4C2F-8D56-3D36A4844B9C}" dt="2026-06-14T14:50:14.539" v="249" actId="962"/>
          <ac:picMkLst>
            <pc:docMk/>
            <pc:sldMk cId="1329261063" sldId="261"/>
            <ac:picMk id="5" creationId="{DA1E5EA9-E247-8D7A-9819-8E0934238A19}"/>
          </ac:picMkLst>
        </pc:picChg>
        <pc:picChg chg="mod">
          <ac:chgData name="Julie Stefanski" userId="6aad07f0-c4ef-4abe-86ff-11d38c4a2a8f" providerId="ADAL" clId="{0E7554E0-604E-4C2F-8D56-3D36A4844B9C}" dt="2026-06-14T14:51:05.571" v="331" actId="962"/>
          <ac:picMkLst>
            <pc:docMk/>
            <pc:sldMk cId="1329261063" sldId="261"/>
            <ac:picMk id="6" creationId="{B832CF20-7AA6-2364-1D6D-F287CFBD6BD6}"/>
          </ac:picMkLst>
        </pc:picChg>
      </pc:sldChg>
      <pc:sldChg chg="modSp">
        <pc:chgData name="Julie Stefanski" userId="6aad07f0-c4ef-4abe-86ff-11d38c4a2a8f" providerId="ADAL" clId="{0E7554E0-604E-4C2F-8D56-3D36A4844B9C}" dt="2026-06-14T14:58:49.702" v="1194" actId="962"/>
        <pc:sldMkLst>
          <pc:docMk/>
          <pc:sldMk cId="914901283" sldId="263"/>
        </pc:sldMkLst>
        <pc:picChg chg="mod">
          <ac:chgData name="Julie Stefanski" userId="6aad07f0-c4ef-4abe-86ff-11d38c4a2a8f" providerId="ADAL" clId="{0E7554E0-604E-4C2F-8D56-3D36A4844B9C}" dt="2026-06-14T14:58:49.702" v="1194" actId="962"/>
          <ac:picMkLst>
            <pc:docMk/>
            <pc:sldMk cId="914901283" sldId="263"/>
            <ac:picMk id="2050" creationId="{EF112054-FE0C-90E3-B5F9-9633F055F2FD}"/>
          </ac:picMkLst>
        </pc:picChg>
      </pc:sldChg>
      <pc:sldChg chg="modSp mod">
        <pc:chgData name="Julie Stefanski" userId="6aad07f0-c4ef-4abe-86ff-11d38c4a2a8f" providerId="ADAL" clId="{0E7554E0-604E-4C2F-8D56-3D36A4844B9C}" dt="2026-06-14T14:45:48.058" v="3" actId="962"/>
        <pc:sldMkLst>
          <pc:docMk/>
          <pc:sldMk cId="2142723298" sldId="268"/>
        </pc:sldMkLst>
        <pc:picChg chg="mod">
          <ac:chgData name="Julie Stefanski" userId="6aad07f0-c4ef-4abe-86ff-11d38c4a2a8f" providerId="ADAL" clId="{0E7554E0-604E-4C2F-8D56-3D36A4844B9C}" dt="2026-06-14T14:45:48.058" v="3" actId="962"/>
          <ac:picMkLst>
            <pc:docMk/>
            <pc:sldMk cId="2142723298" sldId="268"/>
            <ac:picMk id="6" creationId="{666C43AA-AA35-4014-7C7C-EBF41E16E2F2}"/>
          </ac:picMkLst>
        </pc:picChg>
      </pc:sldChg>
    </pc:docChg>
  </pc:docChgLst>
  <pc:docChgLst>
    <pc:chgData name="Leslie Kauffman" userId="86f0b2c1-4daf-4d92-85df-458e12eda5c9" providerId="ADAL" clId="{8AB5462C-6B83-4629-AA04-6A096D0F6A59}"/>
    <pc:docChg chg="modSld">
      <pc:chgData name="Leslie Kauffman" userId="86f0b2c1-4daf-4d92-85df-458e12eda5c9" providerId="ADAL" clId="{8AB5462C-6B83-4629-AA04-6A096D0F6A59}" dt="2026-06-16T21:20:44.052" v="4" actId="962"/>
      <pc:docMkLst>
        <pc:docMk/>
      </pc:docMkLst>
      <pc:sldChg chg="modSp mod">
        <pc:chgData name="Leslie Kauffman" userId="86f0b2c1-4daf-4d92-85df-458e12eda5c9" providerId="ADAL" clId="{8AB5462C-6B83-4629-AA04-6A096D0F6A59}" dt="2026-06-16T21:20:44.052" v="4" actId="962"/>
        <pc:sldMkLst>
          <pc:docMk/>
          <pc:sldMk cId="2614251598" sldId="266"/>
        </pc:sldMkLst>
        <pc:picChg chg="mod">
          <ac:chgData name="Leslie Kauffman" userId="86f0b2c1-4daf-4d92-85df-458e12eda5c9" providerId="ADAL" clId="{8AB5462C-6B83-4629-AA04-6A096D0F6A59}" dt="2026-06-16T21:20:44.052" v="4" actId="962"/>
          <ac:picMkLst>
            <pc:docMk/>
            <pc:sldMk cId="2614251598" sldId="266"/>
            <ac:picMk id="5" creationId="{34E1A855-73AF-7618-F398-3619ECCB0BF2}"/>
          </ac:picMkLst>
        </pc:picChg>
      </pc:sldChg>
      <pc:sldChg chg="modSp mod">
        <pc:chgData name="Leslie Kauffman" userId="86f0b2c1-4daf-4d92-85df-458e12eda5c9" providerId="ADAL" clId="{8AB5462C-6B83-4629-AA04-6A096D0F6A59}" dt="2026-06-16T21:17:50.582" v="1" actId="13244"/>
        <pc:sldMkLst>
          <pc:docMk/>
          <pc:sldMk cId="2142723298" sldId="268"/>
        </pc:sldMkLst>
        <pc:spChg chg="ord">
          <ac:chgData name="Leslie Kauffman" userId="86f0b2c1-4daf-4d92-85df-458e12eda5c9" providerId="ADAL" clId="{8AB5462C-6B83-4629-AA04-6A096D0F6A59}" dt="2026-06-16T21:17:50.582" v="1" actId="13244"/>
          <ac:spMkLst>
            <pc:docMk/>
            <pc:sldMk cId="2142723298" sldId="268"/>
            <ac:spMk id="2" creationId="{78DD344D-63DC-40F5-223F-2DABD5B06F70}"/>
          </ac:spMkLst>
        </pc:spChg>
        <pc:picChg chg="ord">
          <ac:chgData name="Leslie Kauffman" userId="86f0b2c1-4daf-4d92-85df-458e12eda5c9" providerId="ADAL" clId="{8AB5462C-6B83-4629-AA04-6A096D0F6A59}" dt="2026-06-16T21:17:47.320" v="0" actId="13244"/>
          <ac:picMkLst>
            <pc:docMk/>
            <pc:sldMk cId="2142723298" sldId="268"/>
            <ac:picMk id="6" creationId="{666C43AA-AA35-4014-7C7C-EBF41E16E2F2}"/>
          </ac:picMkLst>
        </pc:picChg>
      </pc:sldChg>
      <pc:sldChg chg="modSp mod">
        <pc:chgData name="Leslie Kauffman" userId="86f0b2c1-4daf-4d92-85df-458e12eda5c9" providerId="ADAL" clId="{8AB5462C-6B83-4629-AA04-6A096D0F6A59}" dt="2026-06-16T21:18:12.357" v="2" actId="13244"/>
        <pc:sldMkLst>
          <pc:docMk/>
          <pc:sldMk cId="233604787" sldId="269"/>
        </pc:sldMkLst>
        <pc:picChg chg="ord">
          <ac:chgData name="Leslie Kauffman" userId="86f0b2c1-4daf-4d92-85df-458e12eda5c9" providerId="ADAL" clId="{8AB5462C-6B83-4629-AA04-6A096D0F6A59}" dt="2026-06-16T21:18:12.357" v="2" actId="13244"/>
          <ac:picMkLst>
            <pc:docMk/>
            <pc:sldMk cId="233604787" sldId="269"/>
            <ac:picMk id="6" creationId="{C1483333-0A94-9327-C21C-F0843124B6A2}"/>
          </ac:picMkLst>
        </pc:picChg>
      </pc:sldChg>
    </pc:docChg>
  </pc:docChgLst>
  <pc:docChgLst>
    <pc:chgData clId="Web-{568AEE66-EEF1-4C3B-9183-966F0256D797}"/>
    <pc:docChg chg="mod">
      <pc:chgData name="" userId="" providerId="" clId="Web-{568AEE66-EEF1-4C3B-9183-966F0256D797}" dt="2026-06-14T14:32:38.249" v="0"/>
      <pc:docMkLst>
        <pc:docMk/>
      </pc:docMkLst>
    </pc:docChg>
  </pc:docChgLst>
  <pc:docChgLst>
    <pc:chgData name="Julie Stefanski" userId="S::jstefanski@g-w.com::6aad07f0-c4ef-4abe-86ff-11d38c4a2a8f" providerId="AD" clId="Web-{BB6C337D-4226-C332-7260-A147493B09F2}"/>
    <pc:docChg chg="addSld delSld modSld">
      <pc:chgData name="Julie Stefanski" userId="S::jstefanski@g-w.com::6aad07f0-c4ef-4abe-86ff-11d38c4a2a8f" providerId="AD" clId="Web-{BB6C337D-4226-C332-7260-A147493B09F2}" dt="2026-06-15T00:13:52.521" v="209"/>
      <pc:docMkLst>
        <pc:docMk/>
      </pc:docMkLst>
      <pc:sldChg chg="addSp delSp modSp">
        <pc:chgData name="Julie Stefanski" userId="S::jstefanski@g-w.com::6aad07f0-c4ef-4abe-86ff-11d38c4a2a8f" providerId="AD" clId="Web-{BB6C337D-4226-C332-7260-A147493B09F2}" dt="2026-06-15T00:11:19.651" v="182"/>
        <pc:sldMkLst>
          <pc:docMk/>
          <pc:sldMk cId="2340685759" sldId="258"/>
        </pc:sldMkLst>
        <pc:spChg chg="del">
          <ac:chgData name="Julie Stefanski" userId="S::jstefanski@g-w.com::6aad07f0-c4ef-4abe-86ff-11d38c4a2a8f" providerId="AD" clId="Web-{BB6C337D-4226-C332-7260-A147493B09F2}" dt="2026-06-15T00:11:19.651" v="182"/>
          <ac:spMkLst>
            <pc:docMk/>
            <pc:sldMk cId="2340685759" sldId="258"/>
            <ac:spMk id="1031" creationId="{D4771268-CB57-404A-9271-370EB28F6090}"/>
          </ac:spMkLst>
        </pc:spChg>
        <pc:spChg chg="add">
          <ac:chgData name="Julie Stefanski" userId="S::jstefanski@g-w.com::6aad07f0-c4ef-4abe-86ff-11d38c4a2a8f" providerId="AD" clId="Web-{BB6C337D-4226-C332-7260-A147493B09F2}" dt="2026-06-15T00:11:19.651" v="182"/>
          <ac:spMkLst>
            <pc:docMk/>
            <pc:sldMk cId="2340685759" sldId="258"/>
            <ac:spMk id="1036" creationId="{D4771268-CB57-404A-9271-370EB28F6090}"/>
          </ac:spMkLst>
        </pc:spChg>
        <pc:picChg chg="mod">
          <ac:chgData name="Julie Stefanski" userId="S::jstefanski@g-w.com::6aad07f0-c4ef-4abe-86ff-11d38c4a2a8f" providerId="AD" clId="Web-{BB6C337D-4226-C332-7260-A147493B09F2}" dt="2026-06-15T00:11:19.651" v="182"/>
          <ac:picMkLst>
            <pc:docMk/>
            <pc:sldMk cId="2340685759" sldId="258"/>
            <ac:picMk id="1026" creationId="{39CFA28D-A1F4-1702-6E9C-4F528113E041}"/>
          </ac:picMkLst>
        </pc:picChg>
      </pc:sldChg>
      <pc:sldChg chg="addSp delSp modSp del">
        <pc:chgData name="Julie Stefanski" userId="S::jstefanski@g-w.com::6aad07f0-c4ef-4abe-86ff-11d38c4a2a8f" providerId="AD" clId="Web-{BB6C337D-4226-C332-7260-A147493B09F2}" dt="2026-06-15T00:13:52.521" v="209"/>
        <pc:sldMkLst>
          <pc:docMk/>
          <pc:sldMk cId="1187804116" sldId="262"/>
        </pc:sldMkLst>
        <pc:spChg chg="add mod">
          <ac:chgData name="Julie Stefanski" userId="S::jstefanski@g-w.com::6aad07f0-c4ef-4abe-86ff-11d38c4a2a8f" providerId="AD" clId="Web-{BB6C337D-4226-C332-7260-A147493B09F2}" dt="2026-06-15T00:12:24.890" v="191" actId="14100"/>
          <ac:spMkLst>
            <pc:docMk/>
            <pc:sldMk cId="1187804116" sldId="262"/>
            <ac:spMk id="3" creationId="{A35A60A9-B5C3-B55D-200B-988C5D3CD367}"/>
          </ac:spMkLst>
        </pc:spChg>
        <pc:spChg chg="mod">
          <ac:chgData name="Julie Stefanski" userId="S::jstefanski@g-w.com::6aad07f0-c4ef-4abe-86ff-11d38c4a2a8f" providerId="AD" clId="Web-{BB6C337D-4226-C332-7260-A147493B09F2}" dt="2026-06-15T00:10:44.508" v="180"/>
          <ac:spMkLst>
            <pc:docMk/>
            <pc:sldMk cId="1187804116" sldId="262"/>
            <ac:spMk id="7" creationId="{175E6379-637F-6ADC-C0E9-A909FBB006CF}"/>
          </ac:spMkLst>
        </pc:spChg>
        <pc:spChg chg="del">
          <ac:chgData name="Julie Stefanski" userId="S::jstefanski@g-w.com::6aad07f0-c4ef-4abe-86ff-11d38c4a2a8f" providerId="AD" clId="Web-{BB6C337D-4226-C332-7260-A147493B09F2}" dt="2026-06-15T00:10:44.508" v="180"/>
          <ac:spMkLst>
            <pc:docMk/>
            <pc:sldMk cId="1187804116" sldId="262"/>
            <ac:spMk id="12" creationId="{2151139A-886F-4B97-8815-729AD3831BBD}"/>
          </ac:spMkLst>
        </pc:spChg>
        <pc:spChg chg="del">
          <ac:chgData name="Julie Stefanski" userId="S::jstefanski@g-w.com::6aad07f0-c4ef-4abe-86ff-11d38c4a2a8f" providerId="AD" clId="Web-{BB6C337D-4226-C332-7260-A147493B09F2}" dt="2026-06-15T00:10:44.508" v="180"/>
          <ac:spMkLst>
            <pc:docMk/>
            <pc:sldMk cId="1187804116" sldId="262"/>
            <ac:spMk id="14" creationId="{5428AC11-BFDF-42EF-80FF-717BBF909067}"/>
          </ac:spMkLst>
        </pc:spChg>
        <pc:spChg chg="del">
          <ac:chgData name="Julie Stefanski" userId="S::jstefanski@g-w.com::6aad07f0-c4ef-4abe-86ff-11d38c4a2a8f" providerId="AD" clId="Web-{BB6C337D-4226-C332-7260-A147493B09F2}" dt="2026-06-15T00:10:44.508" v="180"/>
          <ac:spMkLst>
            <pc:docMk/>
            <pc:sldMk cId="1187804116" sldId="262"/>
            <ac:spMk id="16" creationId="{2CC56AF6-38E4-490B-8E2B-1A1037B4EDD4}"/>
          </ac:spMkLst>
        </pc:spChg>
        <pc:spChg chg="del">
          <ac:chgData name="Julie Stefanski" userId="S::jstefanski@g-w.com::6aad07f0-c4ef-4abe-86ff-11d38c4a2a8f" providerId="AD" clId="Web-{BB6C337D-4226-C332-7260-A147493B09F2}" dt="2026-06-15T00:10:44.508" v="180"/>
          <ac:spMkLst>
            <pc:docMk/>
            <pc:sldMk cId="1187804116" sldId="262"/>
            <ac:spMk id="18" creationId="{2339A6F5-AD6A-4D80-8AD9-6290D13AC49F}"/>
          </ac:spMkLst>
        </pc:spChg>
        <pc:spChg chg="add">
          <ac:chgData name="Julie Stefanski" userId="S::jstefanski@g-w.com::6aad07f0-c4ef-4abe-86ff-11d38c4a2a8f" providerId="AD" clId="Web-{BB6C337D-4226-C332-7260-A147493B09F2}" dt="2026-06-15T00:10:44.508" v="180"/>
          <ac:spMkLst>
            <pc:docMk/>
            <pc:sldMk cId="1187804116" sldId="262"/>
            <ac:spMk id="23" creationId="{455C8229-458B-483E-A9DE-AAAD8EEFEFA9}"/>
          </ac:spMkLst>
        </pc:spChg>
        <pc:spChg chg="add">
          <ac:chgData name="Julie Stefanski" userId="S::jstefanski@g-w.com::6aad07f0-c4ef-4abe-86ff-11d38c4a2a8f" providerId="AD" clId="Web-{BB6C337D-4226-C332-7260-A147493B09F2}" dt="2026-06-15T00:10:44.508" v="180"/>
          <ac:spMkLst>
            <pc:docMk/>
            <pc:sldMk cId="1187804116" sldId="262"/>
            <ac:spMk id="25" creationId="{DD0AED3C-9941-44F2-8730-4D6DAD4E0F1D}"/>
          </ac:spMkLst>
        </pc:spChg>
        <pc:spChg chg="add">
          <ac:chgData name="Julie Stefanski" userId="S::jstefanski@g-w.com::6aad07f0-c4ef-4abe-86ff-11d38c4a2a8f" providerId="AD" clId="Web-{BB6C337D-4226-C332-7260-A147493B09F2}" dt="2026-06-15T00:10:44.508" v="180"/>
          <ac:spMkLst>
            <pc:docMk/>
            <pc:sldMk cId="1187804116" sldId="262"/>
            <ac:spMk id="27" creationId="{5B7D379B-0842-4203-A23B-FABED51E1B7F}"/>
          </ac:spMkLst>
        </pc:spChg>
        <pc:spChg chg="add">
          <ac:chgData name="Julie Stefanski" userId="S::jstefanski@g-w.com::6aad07f0-c4ef-4abe-86ff-11d38c4a2a8f" providerId="AD" clId="Web-{BB6C337D-4226-C332-7260-A147493B09F2}" dt="2026-06-15T00:10:44.508" v="180"/>
          <ac:spMkLst>
            <pc:docMk/>
            <pc:sldMk cId="1187804116" sldId="262"/>
            <ac:spMk id="29" creationId="{EBD1E24A-BF09-4A6C-AAD2-AE3FCA2159A8}"/>
          </ac:spMkLst>
        </pc:spChg>
        <pc:picChg chg="del mod">
          <ac:chgData name="Julie Stefanski" userId="S::jstefanski@g-w.com::6aad07f0-c4ef-4abe-86ff-11d38c4a2a8f" providerId="AD" clId="Web-{BB6C337D-4226-C332-7260-A147493B09F2}" dt="2026-06-15T00:12:05.935" v="187"/>
          <ac:picMkLst>
            <pc:docMk/>
            <pc:sldMk cId="1187804116" sldId="262"/>
            <ac:picMk id="5" creationId="{BC0FF457-FD16-E709-041A-F340FE3155D4}"/>
          </ac:picMkLst>
        </pc:picChg>
        <pc:picChg chg="del mod ord">
          <ac:chgData name="Julie Stefanski" userId="S::jstefanski@g-w.com::6aad07f0-c4ef-4abe-86ff-11d38c4a2a8f" providerId="AD" clId="Web-{BB6C337D-4226-C332-7260-A147493B09F2}" dt="2026-06-15T00:12:27.171" v="192"/>
          <ac:picMkLst>
            <pc:docMk/>
            <pc:sldMk cId="1187804116" sldId="262"/>
            <ac:picMk id="6" creationId="{B6A41FCF-CFA9-BBD3-EB61-BA9744EC4155}"/>
          </ac:picMkLst>
        </pc:picChg>
      </pc:sldChg>
      <pc:sldChg chg="modSp">
        <pc:chgData name="Julie Stefanski" userId="S::jstefanski@g-w.com::6aad07f0-c4ef-4abe-86ff-11d38c4a2a8f" providerId="AD" clId="Web-{BB6C337D-4226-C332-7260-A147493B09F2}" dt="2026-06-15T00:05:24.891" v="136"/>
        <pc:sldMkLst>
          <pc:docMk/>
          <pc:sldMk cId="2480888103" sldId="264"/>
        </pc:sldMkLst>
        <pc:picChg chg="mod">
          <ac:chgData name="Julie Stefanski" userId="S::jstefanski@g-w.com::6aad07f0-c4ef-4abe-86ff-11d38c4a2a8f" providerId="AD" clId="Web-{BB6C337D-4226-C332-7260-A147493B09F2}" dt="2026-06-15T00:05:24.891" v="136"/>
          <ac:picMkLst>
            <pc:docMk/>
            <pc:sldMk cId="2480888103" sldId="264"/>
            <ac:picMk id="5" creationId="{12CCBC5F-4DAD-ACA9-902D-9DDF8963CF86}"/>
          </ac:picMkLst>
        </pc:picChg>
      </pc:sldChg>
      <pc:sldChg chg="modSp">
        <pc:chgData name="Julie Stefanski" userId="S::jstefanski@g-w.com::6aad07f0-c4ef-4abe-86ff-11d38c4a2a8f" providerId="AD" clId="Web-{BB6C337D-4226-C332-7260-A147493B09F2}" dt="2026-06-15T00:08:29.451" v="177"/>
        <pc:sldMkLst>
          <pc:docMk/>
          <pc:sldMk cId="2965146641" sldId="265"/>
        </pc:sldMkLst>
        <pc:spChg chg="mod">
          <ac:chgData name="Julie Stefanski" userId="S::jstefanski@g-w.com::6aad07f0-c4ef-4abe-86ff-11d38c4a2a8f" providerId="AD" clId="Web-{BB6C337D-4226-C332-7260-A147493B09F2}" dt="2026-06-14T23:57:27.375" v="61" actId="20577"/>
          <ac:spMkLst>
            <pc:docMk/>
            <pc:sldMk cId="2965146641" sldId="265"/>
            <ac:spMk id="6" creationId="{D598E6F4-FAE6-D051-76BF-27398A424F5E}"/>
          </ac:spMkLst>
        </pc:spChg>
        <pc:picChg chg="mod">
          <ac:chgData name="Julie Stefanski" userId="S::jstefanski@g-w.com::6aad07f0-c4ef-4abe-86ff-11d38c4a2a8f" providerId="AD" clId="Web-{BB6C337D-4226-C332-7260-A147493B09F2}" dt="2026-06-15T00:08:29.451" v="177"/>
          <ac:picMkLst>
            <pc:docMk/>
            <pc:sldMk cId="2965146641" sldId="265"/>
            <ac:picMk id="5" creationId="{041657C5-2AA2-94B2-AFC4-7D7123FCD371}"/>
          </ac:picMkLst>
        </pc:picChg>
      </pc:sldChg>
      <pc:sldChg chg="modSp">
        <pc:chgData name="Julie Stefanski" userId="S::jstefanski@g-w.com::6aad07f0-c4ef-4abe-86ff-11d38c4a2a8f" providerId="AD" clId="Web-{BB6C337D-4226-C332-7260-A147493B09F2}" dt="2026-06-14T23:59:50.198" v="77"/>
        <pc:sldMkLst>
          <pc:docMk/>
          <pc:sldMk cId="2614251598" sldId="266"/>
        </pc:sldMkLst>
        <pc:spChg chg="mod">
          <ac:chgData name="Julie Stefanski" userId="S::jstefanski@g-w.com::6aad07f0-c4ef-4abe-86ff-11d38c4a2a8f" providerId="AD" clId="Web-{BB6C337D-4226-C332-7260-A147493B09F2}" dt="2026-06-14T23:57:56.174" v="67" actId="20577"/>
          <ac:spMkLst>
            <pc:docMk/>
            <pc:sldMk cId="2614251598" sldId="266"/>
            <ac:spMk id="6" creationId="{92AE6488-729F-6721-D5EB-276C3D48497F}"/>
          </ac:spMkLst>
        </pc:spChg>
        <pc:picChg chg="mod">
          <ac:chgData name="Julie Stefanski" userId="S::jstefanski@g-w.com::6aad07f0-c4ef-4abe-86ff-11d38c4a2a8f" providerId="AD" clId="Web-{BB6C337D-4226-C332-7260-A147493B09F2}" dt="2026-06-14T23:59:50.198" v="77"/>
          <ac:picMkLst>
            <pc:docMk/>
            <pc:sldMk cId="2614251598" sldId="266"/>
            <ac:picMk id="5" creationId="{34E1A855-73AF-7618-F398-3619ECCB0BF2}"/>
          </ac:picMkLst>
        </pc:picChg>
      </pc:sldChg>
      <pc:sldChg chg="modSp">
        <pc:chgData name="Julie Stefanski" userId="S::jstefanski@g-w.com::6aad07f0-c4ef-4abe-86ff-11d38c4a2a8f" providerId="AD" clId="Web-{BB6C337D-4226-C332-7260-A147493B09F2}" dt="2026-06-15T00:06:28.942" v="144"/>
        <pc:sldMkLst>
          <pc:docMk/>
          <pc:sldMk cId="2364848117" sldId="267"/>
        </pc:sldMkLst>
        <pc:spChg chg="mod">
          <ac:chgData name="Julie Stefanski" userId="S::jstefanski@g-w.com::6aad07f0-c4ef-4abe-86ff-11d38c4a2a8f" providerId="AD" clId="Web-{BB6C337D-4226-C332-7260-A147493B09F2}" dt="2026-06-15T00:06:28.942" v="144"/>
          <ac:spMkLst>
            <pc:docMk/>
            <pc:sldMk cId="2364848117" sldId="267"/>
            <ac:spMk id="7" creationId="{5623A06A-EA4F-7E07-6AB8-44BDAAB9AFA9}"/>
          </ac:spMkLst>
        </pc:spChg>
        <pc:picChg chg="mod">
          <ac:chgData name="Julie Stefanski" userId="S::jstefanski@g-w.com::6aad07f0-c4ef-4abe-86ff-11d38c4a2a8f" providerId="AD" clId="Web-{BB6C337D-4226-C332-7260-A147493B09F2}" dt="2026-06-14T23:55:37.696" v="54"/>
          <ac:picMkLst>
            <pc:docMk/>
            <pc:sldMk cId="2364848117" sldId="267"/>
            <ac:picMk id="5" creationId="{F7E3B7EE-DE9F-EEC6-7BA1-4F537B7690DD}"/>
          </ac:picMkLst>
        </pc:picChg>
      </pc:sldChg>
      <pc:sldChg chg="modSp">
        <pc:chgData name="Julie Stefanski" userId="S::jstefanski@g-w.com::6aad07f0-c4ef-4abe-86ff-11d38c4a2a8f" providerId="AD" clId="Web-{BB6C337D-4226-C332-7260-A147493B09F2}" dt="2026-06-15T00:01:44.424" v="95" actId="20577"/>
        <pc:sldMkLst>
          <pc:docMk/>
          <pc:sldMk cId="2142723298" sldId="268"/>
        </pc:sldMkLst>
        <pc:spChg chg="mod">
          <ac:chgData name="Julie Stefanski" userId="S::jstefanski@g-w.com::6aad07f0-c4ef-4abe-86ff-11d38c4a2a8f" providerId="AD" clId="Web-{BB6C337D-4226-C332-7260-A147493B09F2}" dt="2026-06-15T00:01:44.424" v="95" actId="20577"/>
          <ac:spMkLst>
            <pc:docMk/>
            <pc:sldMk cId="2142723298" sldId="268"/>
            <ac:spMk id="4" creationId="{00000000-0000-0000-0000-000000000000}"/>
          </ac:spMkLst>
        </pc:spChg>
      </pc:sldChg>
      <pc:sldChg chg="addSp delSp modSp add replId">
        <pc:chgData name="Julie Stefanski" userId="S::jstefanski@g-w.com::6aad07f0-c4ef-4abe-86ff-11d38c4a2a8f" providerId="AD" clId="Web-{BB6C337D-4226-C332-7260-A147493B09F2}" dt="2026-06-15T00:13:42.239" v="208" actId="1076"/>
        <pc:sldMkLst>
          <pc:docMk/>
          <pc:sldMk cId="233604787" sldId="269"/>
        </pc:sldMkLst>
        <pc:spChg chg="mod">
          <ac:chgData name="Julie Stefanski" userId="S::jstefanski@g-w.com::6aad07f0-c4ef-4abe-86ff-11d38c4a2a8f" providerId="AD" clId="Web-{BB6C337D-4226-C332-7260-A147493B09F2}" dt="2026-06-15T00:11:56.778" v="185" actId="20577"/>
          <ac:spMkLst>
            <pc:docMk/>
            <pc:sldMk cId="233604787" sldId="269"/>
            <ac:spMk id="2" creationId="{026DBFCE-DBB6-0943-8DA3-967C8FF21342}"/>
          </ac:spMkLst>
        </pc:spChg>
        <pc:spChg chg="add del mod">
          <ac:chgData name="Julie Stefanski" userId="S::jstefanski@g-w.com::6aad07f0-c4ef-4abe-86ff-11d38c4a2a8f" providerId="AD" clId="Web-{BB6C337D-4226-C332-7260-A147493B09F2}" dt="2026-06-15T00:12:13.264" v="188"/>
          <ac:spMkLst>
            <pc:docMk/>
            <pc:sldMk cId="233604787" sldId="269"/>
            <ac:spMk id="4" creationId="{515D614F-65ED-5FC7-1BF5-5EBCB8A84AF9}"/>
          </ac:spMkLst>
        </pc:spChg>
        <pc:picChg chg="add mod ord modCrop">
          <ac:chgData name="Julie Stefanski" userId="S::jstefanski@g-w.com::6aad07f0-c4ef-4abe-86ff-11d38c4a2a8f" providerId="AD" clId="Web-{BB6C337D-4226-C332-7260-A147493B09F2}" dt="2026-06-15T00:13:07.815" v="205" actId="14100"/>
          <ac:picMkLst>
            <pc:docMk/>
            <pc:sldMk cId="233604787" sldId="269"/>
            <ac:picMk id="5" creationId="{099E9C25-5C58-4EAF-99CF-FDDB15872EC1}"/>
          </ac:picMkLst>
        </pc:picChg>
        <pc:picChg chg="add mod modCrop">
          <ac:chgData name="Julie Stefanski" userId="S::jstefanski@g-w.com::6aad07f0-c4ef-4abe-86ff-11d38c4a2a8f" providerId="AD" clId="Web-{BB6C337D-4226-C332-7260-A147493B09F2}" dt="2026-06-15T00:13:42.239" v="208" actId="1076"/>
          <ac:picMkLst>
            <pc:docMk/>
            <pc:sldMk cId="233604787" sldId="269"/>
            <ac:picMk id="6" creationId="{C1483333-0A94-9327-C21C-F0843124B6A2}"/>
          </ac:picMkLst>
        </pc:picChg>
        <pc:picChg chg="del">
          <ac:chgData name="Julie Stefanski" userId="S::jstefanski@g-w.com::6aad07f0-c4ef-4abe-86ff-11d38c4a2a8f" providerId="AD" clId="Web-{BB6C337D-4226-C332-7260-A147493B09F2}" dt="2026-06-15T00:12:00.497" v="186"/>
          <ac:picMkLst>
            <pc:docMk/>
            <pc:sldMk cId="233604787" sldId="269"/>
            <ac:picMk id="1026" creationId="{C3115428-1EEC-3201-E0E6-39A61423C6A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F816FC-41FF-45BC-8495-331B832E2D26}" type="datetimeFigureOut">
              <a:rPr lang="en-US" smtClean="0"/>
              <a:t>6/16/2026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83E67D-4289-4B7D-AD89-9734E7553D43}" type="slidenum">
              <a:rPr lang="en-US" smtClean="0"/>
              <a:t>‹#›</a:t>
            </a:fld>
            <a:endParaRPr lang="en-US"/>
          </a:p>
        </p:txBody>
      </p:sp>
    </p:spTree>
    <p:extLst>
      <p:ext uri="{BB962C8B-B14F-4D97-AF65-F5344CB8AC3E}">
        <p14:creationId xmlns:p14="http://schemas.microsoft.com/office/powerpoint/2010/main" val="4208113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256C4-4151-FBD6-EE9A-980E29FF60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BF6938-ED54-A1DC-FC62-EC3A702B65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3A7A29-C82D-15BC-5AF6-5132DDDBC326}"/>
              </a:ext>
            </a:extLst>
          </p:cNvPr>
          <p:cNvSpPr>
            <a:spLocks noGrp="1"/>
          </p:cNvSpPr>
          <p:nvPr>
            <p:ph type="body" idx="1"/>
          </p:nvPr>
        </p:nvSpPr>
        <p:spPr/>
        <p:txBody>
          <a:bodyPr/>
          <a:lstStyle/>
          <a:p>
            <a:r>
              <a:rPr lang="en-US"/>
              <a:t>Developed to show the 1990 guidelines as a graphic.  The range of servings showed that smaller or less active people needed less servings from each group.  Fat’s, Oils, and Sweets make up the smallest recommended servings if desired by a person, but not necessary.</a:t>
            </a:r>
          </a:p>
        </p:txBody>
      </p:sp>
      <p:sp>
        <p:nvSpPr>
          <p:cNvPr id="4" name="Slide Number Placeholder 3">
            <a:extLst>
              <a:ext uri="{FF2B5EF4-FFF2-40B4-BE49-F238E27FC236}">
                <a16:creationId xmlns:a16="http://schemas.microsoft.com/office/drawing/2014/main" id="{DE8C1315-583A-F965-6B72-681A0100243A}"/>
              </a:ext>
            </a:extLst>
          </p:cNvPr>
          <p:cNvSpPr>
            <a:spLocks noGrp="1"/>
          </p:cNvSpPr>
          <p:nvPr>
            <p:ph type="sldNum" sz="quarter" idx="5"/>
          </p:nvPr>
        </p:nvSpPr>
        <p:spPr/>
        <p:txBody>
          <a:bodyPr/>
          <a:lstStyle/>
          <a:p>
            <a:fld id="{CE83E67D-4289-4B7D-AD89-9734E7553D43}" type="slidenum">
              <a:rPr lang="en-US" smtClean="0"/>
              <a:t>5</a:t>
            </a:fld>
            <a:endParaRPr lang="en-US"/>
          </a:p>
        </p:txBody>
      </p:sp>
    </p:spTree>
    <p:extLst>
      <p:ext uri="{BB962C8B-B14F-4D97-AF65-F5344CB8AC3E}">
        <p14:creationId xmlns:p14="http://schemas.microsoft.com/office/powerpoint/2010/main" val="851818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Developed to show the 1990 guidelines as a graphic.  The range of servings showed that smaller or less active people needed less servings from each group.  Fat’s, Oils, and Sweets make up the smallest recommended servings if desired by a person, but not necessary.</a:t>
            </a:r>
          </a:p>
        </p:txBody>
      </p:sp>
      <p:sp>
        <p:nvSpPr>
          <p:cNvPr id="4" name="Slide Number Placeholder 3"/>
          <p:cNvSpPr>
            <a:spLocks noGrp="1"/>
          </p:cNvSpPr>
          <p:nvPr>
            <p:ph type="sldNum" sz="quarter" idx="5"/>
          </p:nvPr>
        </p:nvSpPr>
        <p:spPr/>
        <p:txBody>
          <a:bodyPr/>
          <a:lstStyle/>
          <a:p>
            <a:fld id="{CE83E67D-4289-4B7D-AD89-9734E7553D43}" type="slidenum">
              <a:rPr lang="en-US" smtClean="0"/>
              <a:t>6</a:t>
            </a:fld>
            <a:endParaRPr lang="en-US"/>
          </a:p>
        </p:txBody>
      </p:sp>
    </p:spTree>
    <p:extLst>
      <p:ext uri="{BB962C8B-B14F-4D97-AF65-F5344CB8AC3E}">
        <p14:creationId xmlns:p14="http://schemas.microsoft.com/office/powerpoint/2010/main" val="2876839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Adjust to show that all food groups are important, as is physical activity.  The yellow line represented Oils.  </a:t>
            </a:r>
          </a:p>
        </p:txBody>
      </p:sp>
      <p:sp>
        <p:nvSpPr>
          <p:cNvPr id="4" name="Slide Number Placeholder 3"/>
          <p:cNvSpPr>
            <a:spLocks noGrp="1"/>
          </p:cNvSpPr>
          <p:nvPr>
            <p:ph type="sldNum" sz="quarter" idx="5"/>
          </p:nvPr>
        </p:nvSpPr>
        <p:spPr/>
        <p:txBody>
          <a:bodyPr/>
          <a:lstStyle/>
          <a:p>
            <a:fld id="{CE83E67D-4289-4B7D-AD89-9734E7553D43}" type="slidenum">
              <a:rPr lang="en-US" smtClean="0"/>
              <a:t>8</a:t>
            </a:fld>
            <a:endParaRPr lang="en-US"/>
          </a:p>
        </p:txBody>
      </p:sp>
    </p:spTree>
    <p:extLst>
      <p:ext uri="{BB962C8B-B14F-4D97-AF65-F5344CB8AC3E}">
        <p14:creationId xmlns:p14="http://schemas.microsoft.com/office/powerpoint/2010/main" val="1958343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version of the guidelines introduced the concept of healthy eating patterns, and in 2011 was represented by the MyPlate icon </a:t>
            </a:r>
          </a:p>
        </p:txBody>
      </p:sp>
      <p:sp>
        <p:nvSpPr>
          <p:cNvPr id="4" name="Slide Number Placeholder 3"/>
          <p:cNvSpPr>
            <a:spLocks noGrp="1"/>
          </p:cNvSpPr>
          <p:nvPr>
            <p:ph type="sldNum" sz="quarter" idx="5"/>
          </p:nvPr>
        </p:nvSpPr>
        <p:spPr/>
        <p:txBody>
          <a:bodyPr/>
          <a:lstStyle/>
          <a:p>
            <a:fld id="{CE83E67D-4289-4B7D-AD89-9734E7553D43}" type="slidenum">
              <a:rPr lang="en-US" smtClean="0"/>
              <a:t>9</a:t>
            </a:fld>
            <a:endParaRPr lang="en-US"/>
          </a:p>
        </p:txBody>
      </p:sp>
    </p:spTree>
    <p:extLst>
      <p:ext uri="{BB962C8B-B14F-4D97-AF65-F5344CB8AC3E}">
        <p14:creationId xmlns:p14="http://schemas.microsoft.com/office/powerpoint/2010/main" val="1397784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MyPlate was maintained as the graphic from 2011 until 2025.  </a:t>
            </a:r>
          </a:p>
        </p:txBody>
      </p:sp>
      <p:sp>
        <p:nvSpPr>
          <p:cNvPr id="4" name="Slide Number Placeholder 3"/>
          <p:cNvSpPr>
            <a:spLocks noGrp="1"/>
          </p:cNvSpPr>
          <p:nvPr>
            <p:ph type="sldNum" sz="quarter" idx="5"/>
          </p:nvPr>
        </p:nvSpPr>
        <p:spPr/>
        <p:txBody>
          <a:bodyPr/>
          <a:lstStyle/>
          <a:p>
            <a:fld id="{CE83E67D-4289-4B7D-AD89-9734E7553D43}" type="slidenum">
              <a:rPr lang="en-US" smtClean="0"/>
              <a:t>10</a:t>
            </a:fld>
            <a:endParaRPr lang="en-US"/>
          </a:p>
        </p:txBody>
      </p:sp>
    </p:spTree>
    <p:extLst>
      <p:ext uri="{BB962C8B-B14F-4D97-AF65-F5344CB8AC3E}">
        <p14:creationId xmlns:p14="http://schemas.microsoft.com/office/powerpoint/2010/main" val="2810727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72A13-8804-9341-7FA5-73288FB2F6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81FE8D-8E76-E902-E973-5222C0F9C8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6653AC-5546-DAAF-032B-1766E82C2C5D}"/>
              </a:ext>
            </a:extLst>
          </p:cNvPr>
          <p:cNvSpPr>
            <a:spLocks noGrp="1"/>
          </p:cNvSpPr>
          <p:nvPr>
            <p:ph type="dt" sz="half" idx="10"/>
          </p:nvPr>
        </p:nvSpPr>
        <p:spPr/>
        <p:txBody>
          <a:bodyPr/>
          <a:lstStyle/>
          <a:p>
            <a:fld id="{2EB2DC79-BE38-4535-B577-F711959236E3}" type="datetimeFigureOut">
              <a:rPr lang="en-US" smtClean="0"/>
              <a:t>6/16/2026</a:t>
            </a:fld>
            <a:endParaRPr lang="en-US"/>
          </a:p>
        </p:txBody>
      </p:sp>
      <p:sp>
        <p:nvSpPr>
          <p:cNvPr id="5" name="Footer Placeholder 4">
            <a:extLst>
              <a:ext uri="{FF2B5EF4-FFF2-40B4-BE49-F238E27FC236}">
                <a16:creationId xmlns:a16="http://schemas.microsoft.com/office/drawing/2014/main" id="{6346BCB1-B152-A0F2-1689-8BA510CC12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B8A7D7-A6A8-C6EF-3E49-D7027220FAC7}"/>
              </a:ext>
            </a:extLst>
          </p:cNvPr>
          <p:cNvSpPr>
            <a:spLocks noGrp="1"/>
          </p:cNvSpPr>
          <p:nvPr>
            <p:ph type="sldNum" sz="quarter" idx="12"/>
          </p:nvPr>
        </p:nvSpPr>
        <p:spPr/>
        <p:txBody>
          <a:bodyPr/>
          <a:lstStyle/>
          <a:p>
            <a:fld id="{8AB1CB6E-5FB8-4979-A149-50E8F2BDC4A7}" type="slidenum">
              <a:rPr lang="en-US" smtClean="0"/>
              <a:t>‹#›</a:t>
            </a:fld>
            <a:endParaRPr lang="en-US"/>
          </a:p>
        </p:txBody>
      </p:sp>
    </p:spTree>
    <p:extLst>
      <p:ext uri="{BB962C8B-B14F-4D97-AF65-F5344CB8AC3E}">
        <p14:creationId xmlns:p14="http://schemas.microsoft.com/office/powerpoint/2010/main" val="2964759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98E64-22CA-E89A-3AC9-EB0C4431A15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AFDA789-8EB4-60BB-B054-56CF53609C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E2DCA4-49DC-A6C9-20A0-FEABA9AE8B49}"/>
              </a:ext>
            </a:extLst>
          </p:cNvPr>
          <p:cNvSpPr>
            <a:spLocks noGrp="1"/>
          </p:cNvSpPr>
          <p:nvPr>
            <p:ph type="dt" sz="half" idx="10"/>
          </p:nvPr>
        </p:nvSpPr>
        <p:spPr/>
        <p:txBody>
          <a:bodyPr/>
          <a:lstStyle/>
          <a:p>
            <a:fld id="{2EB2DC79-BE38-4535-B577-F711959236E3}" type="datetimeFigureOut">
              <a:rPr lang="en-US" smtClean="0"/>
              <a:t>6/16/2026</a:t>
            </a:fld>
            <a:endParaRPr lang="en-US"/>
          </a:p>
        </p:txBody>
      </p:sp>
      <p:sp>
        <p:nvSpPr>
          <p:cNvPr id="5" name="Footer Placeholder 4">
            <a:extLst>
              <a:ext uri="{FF2B5EF4-FFF2-40B4-BE49-F238E27FC236}">
                <a16:creationId xmlns:a16="http://schemas.microsoft.com/office/drawing/2014/main" id="{671FD9DD-BA8B-FA61-88FB-FC0FB1A882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F23FF3-1D9E-8C0C-AEAA-F92067FB08B7}"/>
              </a:ext>
            </a:extLst>
          </p:cNvPr>
          <p:cNvSpPr>
            <a:spLocks noGrp="1"/>
          </p:cNvSpPr>
          <p:nvPr>
            <p:ph type="sldNum" sz="quarter" idx="12"/>
          </p:nvPr>
        </p:nvSpPr>
        <p:spPr/>
        <p:txBody>
          <a:bodyPr/>
          <a:lstStyle/>
          <a:p>
            <a:fld id="{8AB1CB6E-5FB8-4979-A149-50E8F2BDC4A7}" type="slidenum">
              <a:rPr lang="en-US" smtClean="0"/>
              <a:t>‹#›</a:t>
            </a:fld>
            <a:endParaRPr lang="en-US"/>
          </a:p>
        </p:txBody>
      </p:sp>
    </p:spTree>
    <p:extLst>
      <p:ext uri="{BB962C8B-B14F-4D97-AF65-F5344CB8AC3E}">
        <p14:creationId xmlns:p14="http://schemas.microsoft.com/office/powerpoint/2010/main" val="1687394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7DD1D3-B141-B237-89DA-713C562BEB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BAF2FC-4BF7-D8E9-2DFA-0B90DEB3ABF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37BE8B-D416-D679-414D-D2D960C513F1}"/>
              </a:ext>
            </a:extLst>
          </p:cNvPr>
          <p:cNvSpPr>
            <a:spLocks noGrp="1"/>
          </p:cNvSpPr>
          <p:nvPr>
            <p:ph type="dt" sz="half" idx="10"/>
          </p:nvPr>
        </p:nvSpPr>
        <p:spPr/>
        <p:txBody>
          <a:bodyPr/>
          <a:lstStyle/>
          <a:p>
            <a:fld id="{2EB2DC79-BE38-4535-B577-F711959236E3}" type="datetimeFigureOut">
              <a:rPr lang="en-US" smtClean="0"/>
              <a:t>6/16/2026</a:t>
            </a:fld>
            <a:endParaRPr lang="en-US"/>
          </a:p>
        </p:txBody>
      </p:sp>
      <p:sp>
        <p:nvSpPr>
          <p:cNvPr id="5" name="Footer Placeholder 4">
            <a:extLst>
              <a:ext uri="{FF2B5EF4-FFF2-40B4-BE49-F238E27FC236}">
                <a16:creationId xmlns:a16="http://schemas.microsoft.com/office/drawing/2014/main" id="{B8FC7D0C-0EF7-7A6A-0891-097FE4ABE8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AD1674-D96B-6C85-217B-FE9B3768E1C7}"/>
              </a:ext>
            </a:extLst>
          </p:cNvPr>
          <p:cNvSpPr>
            <a:spLocks noGrp="1"/>
          </p:cNvSpPr>
          <p:nvPr>
            <p:ph type="sldNum" sz="quarter" idx="12"/>
          </p:nvPr>
        </p:nvSpPr>
        <p:spPr/>
        <p:txBody>
          <a:bodyPr/>
          <a:lstStyle/>
          <a:p>
            <a:fld id="{8AB1CB6E-5FB8-4979-A149-50E8F2BDC4A7}" type="slidenum">
              <a:rPr lang="en-US" smtClean="0"/>
              <a:t>‹#›</a:t>
            </a:fld>
            <a:endParaRPr lang="en-US"/>
          </a:p>
        </p:txBody>
      </p:sp>
    </p:spTree>
    <p:extLst>
      <p:ext uri="{BB962C8B-B14F-4D97-AF65-F5344CB8AC3E}">
        <p14:creationId xmlns:p14="http://schemas.microsoft.com/office/powerpoint/2010/main" val="42393585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C1C141D1-664C-3357-7D6F-A9C4994974CB}"/>
              </a:ext>
            </a:extLst>
          </p:cNvPr>
          <p:cNvSpPr>
            <a:spLocks noGrp="1"/>
          </p:cNvSpPr>
          <p:nvPr>
            <p:ph type="title"/>
          </p:nvPr>
        </p:nvSpPr>
        <p:spPr>
          <a:xfrm>
            <a:off x="5900055" y="1643741"/>
            <a:ext cx="5859553" cy="3523682"/>
          </a:xfrm>
          <a:prstGeom prst="rect">
            <a:avLst/>
          </a:prstGeom>
        </p:spPr>
        <p:txBody>
          <a:bodyPr vert="horz" lIns="91440" tIns="45720" rIns="91440" bIns="45720" rtlCol="0" anchor="t">
            <a:normAutofit/>
          </a:bodyPr>
          <a:lstStyle/>
          <a:p>
            <a:r>
              <a:rPr lang="en-US"/>
              <a:t>Click to edit Master title style</a:t>
            </a:r>
          </a:p>
        </p:txBody>
      </p:sp>
      <p:sp>
        <p:nvSpPr>
          <p:cNvPr id="6" name="Text Placeholder 2">
            <a:extLst>
              <a:ext uri="{FF2B5EF4-FFF2-40B4-BE49-F238E27FC236}">
                <a16:creationId xmlns:a16="http://schemas.microsoft.com/office/drawing/2014/main" id="{4B2B1CEE-157D-30F0-36AD-53C1CBFC3053}"/>
              </a:ext>
            </a:extLst>
          </p:cNvPr>
          <p:cNvSpPr>
            <a:spLocks noGrp="1"/>
          </p:cNvSpPr>
          <p:nvPr>
            <p:ph idx="1"/>
          </p:nvPr>
        </p:nvSpPr>
        <p:spPr>
          <a:xfrm>
            <a:off x="5878286" y="893641"/>
            <a:ext cx="5475514" cy="402771"/>
          </a:xfrm>
          <a:prstGeom prst="rect">
            <a:avLst/>
          </a:prstGeom>
        </p:spPr>
        <p:txBody>
          <a:bodyPr vert="horz" lIns="91440" tIns="45720" rIns="91440" bIns="45720" rtlCol="0" anchor="b">
            <a:noAutofit/>
          </a:bodyPr>
          <a:lstStyle>
            <a:lvl1pPr>
              <a:defRPr i="0"/>
            </a:lvl1pPr>
          </a:lstStyle>
          <a:p>
            <a:pPr lvl="0"/>
            <a:r>
              <a:rPr lang="en-US"/>
              <a:t>Edit Master text styles</a:t>
            </a:r>
          </a:p>
        </p:txBody>
      </p:sp>
      <p:sp>
        <p:nvSpPr>
          <p:cNvPr id="7" name="Footer Placeholder 3">
            <a:extLst>
              <a:ext uri="{FF2B5EF4-FFF2-40B4-BE49-F238E27FC236}">
                <a16:creationId xmlns:a16="http://schemas.microsoft.com/office/drawing/2014/main" id="{4599FC9C-90A8-410D-8B8F-FC53FBBDFDCA}"/>
              </a:ext>
            </a:extLst>
          </p:cNvPr>
          <p:cNvSpPr>
            <a:spLocks noGrp="1"/>
          </p:cNvSpPr>
          <p:nvPr>
            <p:ph type="ftr" sz="quarter" idx="3"/>
          </p:nvPr>
        </p:nvSpPr>
        <p:spPr>
          <a:xfrm>
            <a:off x="9552793" y="6282771"/>
            <a:ext cx="2569329" cy="554591"/>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r>
              <a:rPr lang="en-US"/>
              <a:t>The Goodheart-Willcox Co., Inc.</a:t>
            </a:r>
          </a:p>
          <a:p>
            <a:r>
              <a:rPr lang="en-US"/>
              <a:t>Tinley Park, Illinois</a:t>
            </a:r>
          </a:p>
        </p:txBody>
      </p:sp>
      <p:pic>
        <p:nvPicPr>
          <p:cNvPr id="8" name="Picture 7">
            <a:extLst>
              <a:ext uri="{FF2B5EF4-FFF2-40B4-BE49-F238E27FC236}">
                <a16:creationId xmlns:a16="http://schemas.microsoft.com/office/drawing/2014/main" id="{CF8A277A-7E39-B2B4-299C-E5510F6E2EB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860528" y="5404974"/>
            <a:ext cx="1190625" cy="847725"/>
          </a:xfrm>
          <a:prstGeom prst="rect">
            <a:avLst/>
          </a:prstGeom>
        </p:spPr>
      </p:pic>
    </p:spTree>
    <p:extLst>
      <p:ext uri="{BB962C8B-B14F-4D97-AF65-F5344CB8AC3E}">
        <p14:creationId xmlns:p14="http://schemas.microsoft.com/office/powerpoint/2010/main" val="2405693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3372A-F038-AD0F-251D-44B5A67827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62DC79-B94B-2C50-C5E1-DDD5D8A9A8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CF73C5-0F7E-4020-8F5C-D13E5F71FDBB}"/>
              </a:ext>
            </a:extLst>
          </p:cNvPr>
          <p:cNvSpPr>
            <a:spLocks noGrp="1"/>
          </p:cNvSpPr>
          <p:nvPr>
            <p:ph type="dt" sz="half" idx="10"/>
          </p:nvPr>
        </p:nvSpPr>
        <p:spPr/>
        <p:txBody>
          <a:bodyPr/>
          <a:lstStyle/>
          <a:p>
            <a:fld id="{2EB2DC79-BE38-4535-B577-F711959236E3}" type="datetimeFigureOut">
              <a:rPr lang="en-US" smtClean="0"/>
              <a:t>6/16/2026</a:t>
            </a:fld>
            <a:endParaRPr lang="en-US"/>
          </a:p>
        </p:txBody>
      </p:sp>
      <p:sp>
        <p:nvSpPr>
          <p:cNvPr id="5" name="Footer Placeholder 4">
            <a:extLst>
              <a:ext uri="{FF2B5EF4-FFF2-40B4-BE49-F238E27FC236}">
                <a16:creationId xmlns:a16="http://schemas.microsoft.com/office/drawing/2014/main" id="{8E142592-8C1E-ADA2-09E8-4BEE78BBBC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CEED2E-CC71-32FF-BAA5-CDD021AE1F6F}"/>
              </a:ext>
            </a:extLst>
          </p:cNvPr>
          <p:cNvSpPr>
            <a:spLocks noGrp="1"/>
          </p:cNvSpPr>
          <p:nvPr>
            <p:ph type="sldNum" sz="quarter" idx="12"/>
          </p:nvPr>
        </p:nvSpPr>
        <p:spPr/>
        <p:txBody>
          <a:bodyPr/>
          <a:lstStyle/>
          <a:p>
            <a:fld id="{8AB1CB6E-5FB8-4979-A149-50E8F2BDC4A7}" type="slidenum">
              <a:rPr lang="en-US" smtClean="0"/>
              <a:t>‹#›</a:t>
            </a:fld>
            <a:endParaRPr lang="en-US"/>
          </a:p>
        </p:txBody>
      </p:sp>
    </p:spTree>
    <p:extLst>
      <p:ext uri="{BB962C8B-B14F-4D97-AF65-F5344CB8AC3E}">
        <p14:creationId xmlns:p14="http://schemas.microsoft.com/office/powerpoint/2010/main" val="1721548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E7DF9-822E-4747-AE44-DA96135A8F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D6AF7FB-AB91-CB5B-A805-A3D01982A49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8E5C0D-5F69-21CE-81B7-225F281D94FA}"/>
              </a:ext>
            </a:extLst>
          </p:cNvPr>
          <p:cNvSpPr>
            <a:spLocks noGrp="1"/>
          </p:cNvSpPr>
          <p:nvPr>
            <p:ph type="dt" sz="half" idx="10"/>
          </p:nvPr>
        </p:nvSpPr>
        <p:spPr/>
        <p:txBody>
          <a:bodyPr/>
          <a:lstStyle/>
          <a:p>
            <a:fld id="{2EB2DC79-BE38-4535-B577-F711959236E3}" type="datetimeFigureOut">
              <a:rPr lang="en-US" smtClean="0"/>
              <a:t>6/16/2026</a:t>
            </a:fld>
            <a:endParaRPr lang="en-US"/>
          </a:p>
        </p:txBody>
      </p:sp>
      <p:sp>
        <p:nvSpPr>
          <p:cNvPr id="5" name="Footer Placeholder 4">
            <a:extLst>
              <a:ext uri="{FF2B5EF4-FFF2-40B4-BE49-F238E27FC236}">
                <a16:creationId xmlns:a16="http://schemas.microsoft.com/office/drawing/2014/main" id="{E8312775-51CD-7803-CDC7-240AAF9B4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69B052-6885-BF31-528B-9EB39CF7BA81}"/>
              </a:ext>
            </a:extLst>
          </p:cNvPr>
          <p:cNvSpPr>
            <a:spLocks noGrp="1"/>
          </p:cNvSpPr>
          <p:nvPr>
            <p:ph type="sldNum" sz="quarter" idx="12"/>
          </p:nvPr>
        </p:nvSpPr>
        <p:spPr/>
        <p:txBody>
          <a:bodyPr/>
          <a:lstStyle/>
          <a:p>
            <a:fld id="{8AB1CB6E-5FB8-4979-A149-50E8F2BDC4A7}" type="slidenum">
              <a:rPr lang="en-US" smtClean="0"/>
              <a:t>‹#›</a:t>
            </a:fld>
            <a:endParaRPr lang="en-US"/>
          </a:p>
        </p:txBody>
      </p:sp>
    </p:spTree>
    <p:extLst>
      <p:ext uri="{BB962C8B-B14F-4D97-AF65-F5344CB8AC3E}">
        <p14:creationId xmlns:p14="http://schemas.microsoft.com/office/powerpoint/2010/main" val="4024204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B5C3D-2CCA-EC82-5DF4-6469B34063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8A50C4-BD3A-BCD9-30DB-710273A208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881DE2-5027-4FDC-BF32-DAFEBECBE9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2F9B95-AB21-452F-2BC4-0AAEF0173DC7}"/>
              </a:ext>
            </a:extLst>
          </p:cNvPr>
          <p:cNvSpPr>
            <a:spLocks noGrp="1"/>
          </p:cNvSpPr>
          <p:nvPr>
            <p:ph type="dt" sz="half" idx="10"/>
          </p:nvPr>
        </p:nvSpPr>
        <p:spPr/>
        <p:txBody>
          <a:bodyPr/>
          <a:lstStyle/>
          <a:p>
            <a:fld id="{2EB2DC79-BE38-4535-B577-F711959236E3}" type="datetimeFigureOut">
              <a:rPr lang="en-US" smtClean="0"/>
              <a:t>6/16/2026</a:t>
            </a:fld>
            <a:endParaRPr lang="en-US"/>
          </a:p>
        </p:txBody>
      </p:sp>
      <p:sp>
        <p:nvSpPr>
          <p:cNvPr id="6" name="Footer Placeholder 5">
            <a:extLst>
              <a:ext uri="{FF2B5EF4-FFF2-40B4-BE49-F238E27FC236}">
                <a16:creationId xmlns:a16="http://schemas.microsoft.com/office/drawing/2014/main" id="{E2CD1152-D4FF-54A1-15D0-6D5752D155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FED22A-B55B-6D0A-C0E8-9A2141BBED0B}"/>
              </a:ext>
            </a:extLst>
          </p:cNvPr>
          <p:cNvSpPr>
            <a:spLocks noGrp="1"/>
          </p:cNvSpPr>
          <p:nvPr>
            <p:ph type="sldNum" sz="quarter" idx="12"/>
          </p:nvPr>
        </p:nvSpPr>
        <p:spPr/>
        <p:txBody>
          <a:bodyPr/>
          <a:lstStyle/>
          <a:p>
            <a:fld id="{8AB1CB6E-5FB8-4979-A149-50E8F2BDC4A7}" type="slidenum">
              <a:rPr lang="en-US" smtClean="0"/>
              <a:t>‹#›</a:t>
            </a:fld>
            <a:endParaRPr lang="en-US"/>
          </a:p>
        </p:txBody>
      </p:sp>
    </p:spTree>
    <p:extLst>
      <p:ext uri="{BB962C8B-B14F-4D97-AF65-F5344CB8AC3E}">
        <p14:creationId xmlns:p14="http://schemas.microsoft.com/office/powerpoint/2010/main" val="801070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2716B-14E5-1403-C551-786C1BF707F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C32786-BFAC-F368-84DF-15FD14CEE6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FEDFC7-703F-145E-051B-A379196A5A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7219A9-96C5-CCE9-C711-F73527A583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387897-B10A-24D3-A68B-211DC28023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85AC61-CBD7-201D-CF9D-0A1918A2145E}"/>
              </a:ext>
            </a:extLst>
          </p:cNvPr>
          <p:cNvSpPr>
            <a:spLocks noGrp="1"/>
          </p:cNvSpPr>
          <p:nvPr>
            <p:ph type="dt" sz="half" idx="10"/>
          </p:nvPr>
        </p:nvSpPr>
        <p:spPr/>
        <p:txBody>
          <a:bodyPr/>
          <a:lstStyle/>
          <a:p>
            <a:fld id="{2EB2DC79-BE38-4535-B577-F711959236E3}" type="datetimeFigureOut">
              <a:rPr lang="en-US" smtClean="0"/>
              <a:t>6/16/2026</a:t>
            </a:fld>
            <a:endParaRPr lang="en-US"/>
          </a:p>
        </p:txBody>
      </p:sp>
      <p:sp>
        <p:nvSpPr>
          <p:cNvPr id="8" name="Footer Placeholder 7">
            <a:extLst>
              <a:ext uri="{FF2B5EF4-FFF2-40B4-BE49-F238E27FC236}">
                <a16:creationId xmlns:a16="http://schemas.microsoft.com/office/drawing/2014/main" id="{A3696077-BED6-82AF-9E39-65C033CEB6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5BE26C4-9152-6E97-E7CE-DD8C3BDC7A09}"/>
              </a:ext>
            </a:extLst>
          </p:cNvPr>
          <p:cNvSpPr>
            <a:spLocks noGrp="1"/>
          </p:cNvSpPr>
          <p:nvPr>
            <p:ph type="sldNum" sz="quarter" idx="12"/>
          </p:nvPr>
        </p:nvSpPr>
        <p:spPr/>
        <p:txBody>
          <a:bodyPr/>
          <a:lstStyle/>
          <a:p>
            <a:fld id="{8AB1CB6E-5FB8-4979-A149-50E8F2BDC4A7}" type="slidenum">
              <a:rPr lang="en-US" smtClean="0"/>
              <a:t>‹#›</a:t>
            </a:fld>
            <a:endParaRPr lang="en-US"/>
          </a:p>
        </p:txBody>
      </p:sp>
    </p:spTree>
    <p:extLst>
      <p:ext uri="{BB962C8B-B14F-4D97-AF65-F5344CB8AC3E}">
        <p14:creationId xmlns:p14="http://schemas.microsoft.com/office/powerpoint/2010/main" val="403703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C9381-B819-C6E2-DF60-F1CA1624C9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936D456-D363-3F94-A106-6F49F62A4A90}"/>
              </a:ext>
            </a:extLst>
          </p:cNvPr>
          <p:cNvSpPr>
            <a:spLocks noGrp="1"/>
          </p:cNvSpPr>
          <p:nvPr>
            <p:ph type="dt" sz="half" idx="10"/>
          </p:nvPr>
        </p:nvSpPr>
        <p:spPr/>
        <p:txBody>
          <a:bodyPr/>
          <a:lstStyle/>
          <a:p>
            <a:fld id="{2EB2DC79-BE38-4535-B577-F711959236E3}" type="datetimeFigureOut">
              <a:rPr lang="en-US" smtClean="0"/>
              <a:t>6/16/2026</a:t>
            </a:fld>
            <a:endParaRPr lang="en-US"/>
          </a:p>
        </p:txBody>
      </p:sp>
      <p:sp>
        <p:nvSpPr>
          <p:cNvPr id="4" name="Footer Placeholder 3">
            <a:extLst>
              <a:ext uri="{FF2B5EF4-FFF2-40B4-BE49-F238E27FC236}">
                <a16:creationId xmlns:a16="http://schemas.microsoft.com/office/drawing/2014/main" id="{117F7778-0E0F-6811-91D1-5DB27EED2E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535A7CB-B95E-7438-EB97-52A42BFBD520}"/>
              </a:ext>
            </a:extLst>
          </p:cNvPr>
          <p:cNvSpPr>
            <a:spLocks noGrp="1"/>
          </p:cNvSpPr>
          <p:nvPr>
            <p:ph type="sldNum" sz="quarter" idx="12"/>
          </p:nvPr>
        </p:nvSpPr>
        <p:spPr/>
        <p:txBody>
          <a:bodyPr/>
          <a:lstStyle/>
          <a:p>
            <a:fld id="{8AB1CB6E-5FB8-4979-A149-50E8F2BDC4A7}" type="slidenum">
              <a:rPr lang="en-US" smtClean="0"/>
              <a:t>‹#›</a:t>
            </a:fld>
            <a:endParaRPr lang="en-US"/>
          </a:p>
        </p:txBody>
      </p:sp>
    </p:spTree>
    <p:extLst>
      <p:ext uri="{BB962C8B-B14F-4D97-AF65-F5344CB8AC3E}">
        <p14:creationId xmlns:p14="http://schemas.microsoft.com/office/powerpoint/2010/main" val="90761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621E32-4061-3F01-ACB3-FBCE0E583857}"/>
              </a:ext>
            </a:extLst>
          </p:cNvPr>
          <p:cNvSpPr>
            <a:spLocks noGrp="1"/>
          </p:cNvSpPr>
          <p:nvPr>
            <p:ph type="dt" sz="half" idx="10"/>
          </p:nvPr>
        </p:nvSpPr>
        <p:spPr/>
        <p:txBody>
          <a:bodyPr/>
          <a:lstStyle/>
          <a:p>
            <a:fld id="{2EB2DC79-BE38-4535-B577-F711959236E3}" type="datetimeFigureOut">
              <a:rPr lang="en-US" smtClean="0"/>
              <a:t>6/16/2026</a:t>
            </a:fld>
            <a:endParaRPr lang="en-US"/>
          </a:p>
        </p:txBody>
      </p:sp>
      <p:sp>
        <p:nvSpPr>
          <p:cNvPr id="3" name="Footer Placeholder 2">
            <a:extLst>
              <a:ext uri="{FF2B5EF4-FFF2-40B4-BE49-F238E27FC236}">
                <a16:creationId xmlns:a16="http://schemas.microsoft.com/office/drawing/2014/main" id="{025E629C-090C-CF2A-B274-C1C29CCFDB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472B26-1AB2-CD65-EFB3-97DF7D451124}"/>
              </a:ext>
            </a:extLst>
          </p:cNvPr>
          <p:cNvSpPr>
            <a:spLocks noGrp="1"/>
          </p:cNvSpPr>
          <p:nvPr>
            <p:ph type="sldNum" sz="quarter" idx="12"/>
          </p:nvPr>
        </p:nvSpPr>
        <p:spPr/>
        <p:txBody>
          <a:bodyPr/>
          <a:lstStyle/>
          <a:p>
            <a:fld id="{8AB1CB6E-5FB8-4979-A149-50E8F2BDC4A7}" type="slidenum">
              <a:rPr lang="en-US" smtClean="0"/>
              <a:t>‹#›</a:t>
            </a:fld>
            <a:endParaRPr lang="en-US"/>
          </a:p>
        </p:txBody>
      </p:sp>
    </p:spTree>
    <p:extLst>
      <p:ext uri="{BB962C8B-B14F-4D97-AF65-F5344CB8AC3E}">
        <p14:creationId xmlns:p14="http://schemas.microsoft.com/office/powerpoint/2010/main" val="3056155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3808A-F564-E6B8-C7A4-0A393EC7EE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E467E3-42BA-A078-DA7D-4ACF1F107B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EDC13C-EB7D-9EA8-51FE-990E87E7C3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E9A5E7-BBE9-FF5C-CBE1-773B3055E73C}"/>
              </a:ext>
            </a:extLst>
          </p:cNvPr>
          <p:cNvSpPr>
            <a:spLocks noGrp="1"/>
          </p:cNvSpPr>
          <p:nvPr>
            <p:ph type="dt" sz="half" idx="10"/>
          </p:nvPr>
        </p:nvSpPr>
        <p:spPr/>
        <p:txBody>
          <a:bodyPr/>
          <a:lstStyle/>
          <a:p>
            <a:fld id="{2EB2DC79-BE38-4535-B577-F711959236E3}" type="datetimeFigureOut">
              <a:rPr lang="en-US" smtClean="0"/>
              <a:t>6/16/2026</a:t>
            </a:fld>
            <a:endParaRPr lang="en-US"/>
          </a:p>
        </p:txBody>
      </p:sp>
      <p:sp>
        <p:nvSpPr>
          <p:cNvPr id="6" name="Footer Placeholder 5">
            <a:extLst>
              <a:ext uri="{FF2B5EF4-FFF2-40B4-BE49-F238E27FC236}">
                <a16:creationId xmlns:a16="http://schemas.microsoft.com/office/drawing/2014/main" id="{C9508CA1-2B4E-B094-CB25-CBF01F3DF5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2AFE9B-FA9F-A780-E073-04130620F91B}"/>
              </a:ext>
            </a:extLst>
          </p:cNvPr>
          <p:cNvSpPr>
            <a:spLocks noGrp="1"/>
          </p:cNvSpPr>
          <p:nvPr>
            <p:ph type="sldNum" sz="quarter" idx="12"/>
          </p:nvPr>
        </p:nvSpPr>
        <p:spPr/>
        <p:txBody>
          <a:bodyPr/>
          <a:lstStyle/>
          <a:p>
            <a:fld id="{8AB1CB6E-5FB8-4979-A149-50E8F2BDC4A7}" type="slidenum">
              <a:rPr lang="en-US" smtClean="0"/>
              <a:t>‹#›</a:t>
            </a:fld>
            <a:endParaRPr lang="en-US"/>
          </a:p>
        </p:txBody>
      </p:sp>
    </p:spTree>
    <p:extLst>
      <p:ext uri="{BB962C8B-B14F-4D97-AF65-F5344CB8AC3E}">
        <p14:creationId xmlns:p14="http://schemas.microsoft.com/office/powerpoint/2010/main" val="1129489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358FC-208B-D076-625C-7BB6657024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EFF92BF-DD80-3567-324B-6A3A7A6C9B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315C1A-71A0-FFD3-F7C0-3001FE9C66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498AA7-6D1A-C185-279C-65BB1D3B6C3A}"/>
              </a:ext>
            </a:extLst>
          </p:cNvPr>
          <p:cNvSpPr>
            <a:spLocks noGrp="1"/>
          </p:cNvSpPr>
          <p:nvPr>
            <p:ph type="dt" sz="half" idx="10"/>
          </p:nvPr>
        </p:nvSpPr>
        <p:spPr/>
        <p:txBody>
          <a:bodyPr/>
          <a:lstStyle/>
          <a:p>
            <a:fld id="{2EB2DC79-BE38-4535-B577-F711959236E3}" type="datetimeFigureOut">
              <a:rPr lang="en-US" smtClean="0"/>
              <a:t>6/16/2026</a:t>
            </a:fld>
            <a:endParaRPr lang="en-US"/>
          </a:p>
        </p:txBody>
      </p:sp>
      <p:sp>
        <p:nvSpPr>
          <p:cNvPr id="6" name="Footer Placeholder 5">
            <a:extLst>
              <a:ext uri="{FF2B5EF4-FFF2-40B4-BE49-F238E27FC236}">
                <a16:creationId xmlns:a16="http://schemas.microsoft.com/office/drawing/2014/main" id="{05FD7A6D-7F30-6A34-7358-0A3AFFC167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41720F-FF03-1EB0-550E-42AF5EE1124E}"/>
              </a:ext>
            </a:extLst>
          </p:cNvPr>
          <p:cNvSpPr>
            <a:spLocks noGrp="1"/>
          </p:cNvSpPr>
          <p:nvPr>
            <p:ph type="sldNum" sz="quarter" idx="12"/>
          </p:nvPr>
        </p:nvSpPr>
        <p:spPr/>
        <p:txBody>
          <a:bodyPr/>
          <a:lstStyle/>
          <a:p>
            <a:fld id="{8AB1CB6E-5FB8-4979-A149-50E8F2BDC4A7}" type="slidenum">
              <a:rPr lang="en-US" smtClean="0"/>
              <a:t>‹#›</a:t>
            </a:fld>
            <a:endParaRPr lang="en-US"/>
          </a:p>
        </p:txBody>
      </p:sp>
    </p:spTree>
    <p:extLst>
      <p:ext uri="{BB962C8B-B14F-4D97-AF65-F5344CB8AC3E}">
        <p14:creationId xmlns:p14="http://schemas.microsoft.com/office/powerpoint/2010/main" val="2160093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919707-E9A1-BE98-9BD8-934568A925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88A3661-D7FC-430E-9CF4-30B17C42D1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6285E8-43E8-7688-A682-02CA45B640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EB2DC79-BE38-4535-B577-F711959236E3}" type="datetimeFigureOut">
              <a:rPr lang="en-US" smtClean="0"/>
              <a:t>6/16/2026</a:t>
            </a:fld>
            <a:endParaRPr lang="en-US"/>
          </a:p>
        </p:txBody>
      </p:sp>
      <p:sp>
        <p:nvSpPr>
          <p:cNvPr id="5" name="Footer Placeholder 4">
            <a:extLst>
              <a:ext uri="{FF2B5EF4-FFF2-40B4-BE49-F238E27FC236}">
                <a16:creationId xmlns:a16="http://schemas.microsoft.com/office/drawing/2014/main" id="{D0109DA6-344C-506A-152E-56EAAB85C3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1310E39-406F-4DA1-4E94-117F679F0F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AB1CB6E-5FB8-4979-A149-50E8F2BDC4A7}" type="slidenum">
              <a:rPr lang="en-US" smtClean="0"/>
              <a:t>‹#›</a:t>
            </a:fld>
            <a:endParaRPr lang="en-US"/>
          </a:p>
        </p:txBody>
      </p:sp>
    </p:spTree>
    <p:extLst>
      <p:ext uri="{BB962C8B-B14F-4D97-AF65-F5344CB8AC3E}">
        <p14:creationId xmlns:p14="http://schemas.microsoft.com/office/powerpoint/2010/main" val="837994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00056" y="1643741"/>
            <a:ext cx="5763860" cy="3523682"/>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5878286" y="893641"/>
            <a:ext cx="5475514" cy="402771"/>
          </a:xfrm>
          <a:prstGeom prst="rect">
            <a:avLst/>
          </a:prstGeom>
        </p:spPr>
        <p:txBody>
          <a:bodyPr vert="horz" lIns="91440" tIns="45720" rIns="91440" bIns="45720" rtlCol="0" anchor="b">
            <a:noAutofit/>
          </a:bodyPr>
          <a:lstStyle/>
          <a:p>
            <a:pPr lvl="0"/>
            <a:r>
              <a:rPr lang="en-US"/>
              <a:t>Edit Master text styles</a:t>
            </a:r>
          </a:p>
        </p:txBody>
      </p:sp>
      <p:sp>
        <p:nvSpPr>
          <p:cNvPr id="4" name="Footer Placeholder 3">
            <a:extLst>
              <a:ext uri="{FF2B5EF4-FFF2-40B4-BE49-F238E27FC236}">
                <a16:creationId xmlns:a16="http://schemas.microsoft.com/office/drawing/2014/main" id="{5AD16165-E04C-B69A-67C9-EBF4200499D8}"/>
              </a:ext>
            </a:extLst>
          </p:cNvPr>
          <p:cNvSpPr>
            <a:spLocks noGrp="1"/>
          </p:cNvSpPr>
          <p:nvPr>
            <p:ph type="ftr" sz="quarter" idx="3"/>
          </p:nvPr>
        </p:nvSpPr>
        <p:spPr>
          <a:xfrm>
            <a:off x="9552793" y="6220425"/>
            <a:ext cx="2569329" cy="554591"/>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r>
              <a:rPr lang="en-US"/>
              <a:t>The Goodheart-Willcox Co., Inc.</a:t>
            </a:r>
          </a:p>
          <a:p>
            <a:r>
              <a:rPr lang="en-US"/>
              <a:t>Tinley Park, Illinois</a:t>
            </a:r>
          </a:p>
        </p:txBody>
      </p:sp>
      <p:pic>
        <p:nvPicPr>
          <p:cNvPr id="6" name="Picture 5">
            <a:extLst>
              <a:ext uri="{FF2B5EF4-FFF2-40B4-BE49-F238E27FC236}">
                <a16:creationId xmlns:a16="http://schemas.microsoft.com/office/drawing/2014/main" id="{06CEE2E6-782F-25CC-A9CB-7E8F426C3A7F}"/>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10860528" y="5404974"/>
            <a:ext cx="1190625" cy="847725"/>
          </a:xfrm>
          <a:prstGeom prst="rect">
            <a:avLst/>
          </a:prstGeom>
        </p:spPr>
      </p:pic>
    </p:spTree>
    <p:extLst>
      <p:ext uri="{BB962C8B-B14F-4D97-AF65-F5344CB8AC3E}">
        <p14:creationId xmlns:p14="http://schemas.microsoft.com/office/powerpoint/2010/main" val="1638856393"/>
      </p:ext>
    </p:extLst>
  </p:cSld>
  <p:clrMap bg1="dk1" tx1="lt1" bg2="dk2" tx2="lt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5500" b="1" kern="1200" cap="none" baseline="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20000"/>
        </a:lnSpc>
        <a:spcBef>
          <a:spcPts val="1000"/>
        </a:spcBef>
        <a:buSzPct val="125000"/>
        <a:buFont typeface="Arial" panose="020B0604020202020204" pitchFamily="34" charset="0"/>
        <a:buNone/>
        <a:defRPr sz="2300" i="1"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SzPct val="125000"/>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125000"/>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96050" y="1643741"/>
            <a:ext cx="5263558" cy="3523682"/>
          </a:xfrm>
        </p:spPr>
        <p:txBody>
          <a:bodyPr>
            <a:normAutofit fontScale="90000"/>
          </a:bodyPr>
          <a:lstStyle/>
          <a:p>
            <a:pPr>
              <a:spcBef>
                <a:spcPts val="1200"/>
              </a:spcBef>
              <a:spcAft>
                <a:spcPts val="1200"/>
              </a:spcAft>
            </a:pPr>
            <a:br>
              <a:rPr lang="en-US" dirty="0"/>
            </a:br>
            <a:r>
              <a:rPr lang="en-US" dirty="0">
                <a:latin typeface="Arial"/>
                <a:cs typeface="Arial"/>
              </a:rPr>
              <a:t>A Visual History of Nutrition Guidelines in the US</a:t>
            </a:r>
            <a:br>
              <a:rPr lang="en-US" dirty="0">
                <a:latin typeface="Arial"/>
                <a:cs typeface="Arial"/>
              </a:rPr>
            </a:br>
            <a:r>
              <a:rPr lang="en-US" sz="1800" i="1" dirty="0">
                <a:latin typeface="Arial"/>
                <a:cs typeface="Arial"/>
              </a:rPr>
              <a:t>Accompanies </a:t>
            </a:r>
            <a:r>
              <a:rPr lang="en-US" sz="1800" i="1">
                <a:latin typeface="Arial"/>
                <a:cs typeface="Arial"/>
              </a:rPr>
              <a:t>DGA Handout 1</a:t>
            </a:r>
            <a:endParaRPr lang="en-US" sz="1800" i="1"/>
          </a:p>
        </p:txBody>
      </p:sp>
      <p:sp>
        <p:nvSpPr>
          <p:cNvPr id="8" name="Subtitle 4">
            <a:extLst>
              <a:ext uri="{FF2B5EF4-FFF2-40B4-BE49-F238E27FC236}">
                <a16:creationId xmlns:a16="http://schemas.microsoft.com/office/drawing/2014/main" id="{48820FC6-BF9C-877D-A25C-B5A95F1BA405}"/>
              </a:ext>
            </a:extLst>
          </p:cNvPr>
          <p:cNvSpPr>
            <a:spLocks noGrp="1"/>
          </p:cNvSpPr>
          <p:nvPr>
            <p:ph idx="1"/>
          </p:nvPr>
        </p:nvSpPr>
        <p:spPr>
          <a:xfrm>
            <a:off x="6573611" y="884682"/>
            <a:ext cx="5475514" cy="402771"/>
          </a:xfrm>
        </p:spPr>
        <p:txBody>
          <a:bodyPr/>
          <a:lstStyle/>
          <a:p>
            <a:r>
              <a:rPr lang="en-US" i="1"/>
              <a:t>Presentations for PowerPoint</a:t>
            </a:r>
          </a:p>
        </p:txBody>
      </p:sp>
      <p:pic>
        <p:nvPicPr>
          <p:cNvPr id="6" name="Picture 5" descr="Graphic design featuring three colored shapes with motivational health messages: a blue triangle with &quot;Aim for Fitness,&quot; a green square with &quot;Build a Healthy Base,&quot; and a yellow circle with &quot;Choose Sensibly.&quot; A red rectangular border surrounds the shapes, with the phrase &quot;...for good health&quot; in red cursive text at the bottom.">
            <a:extLst>
              <a:ext uri="{FF2B5EF4-FFF2-40B4-BE49-F238E27FC236}">
                <a16:creationId xmlns:a16="http://schemas.microsoft.com/office/drawing/2014/main" id="{666C43AA-AA35-4014-7C7C-EBF41E16E2F2}"/>
              </a:ext>
            </a:extLst>
          </p:cNvPr>
          <p:cNvPicPr>
            <a:picLocks noChangeAspect="1"/>
          </p:cNvPicPr>
          <p:nvPr/>
        </p:nvPicPr>
        <p:blipFill>
          <a:blip r:embed="rId2"/>
          <a:stretch>
            <a:fillRect/>
          </a:stretch>
        </p:blipFill>
        <p:spPr>
          <a:xfrm>
            <a:off x="1665776" y="397485"/>
            <a:ext cx="3286125" cy="5553075"/>
          </a:xfrm>
          <a:prstGeom prst="rect">
            <a:avLst/>
          </a:prstGeom>
        </p:spPr>
      </p:pic>
      <p:sp>
        <p:nvSpPr>
          <p:cNvPr id="2" name="TextBox 1">
            <a:extLst>
              <a:ext uri="{FF2B5EF4-FFF2-40B4-BE49-F238E27FC236}">
                <a16:creationId xmlns:a16="http://schemas.microsoft.com/office/drawing/2014/main" id="{78DD344D-63DC-40F5-223F-2DABD5B06F70}"/>
              </a:ext>
            </a:extLst>
          </p:cNvPr>
          <p:cNvSpPr txBox="1"/>
          <p:nvPr/>
        </p:nvSpPr>
        <p:spPr>
          <a:xfrm>
            <a:off x="828046" y="6436955"/>
            <a:ext cx="3063833"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i="1">
                <a:solidFill>
                  <a:prstClr val="white"/>
                </a:solidFill>
                <a:latin typeface="Arial" panose="020B0604020202020204" pitchFamily="34" charset="0"/>
                <a:cs typeface="Arial" panose="020B0604020202020204" pitchFamily="34" charset="0"/>
              </a:rPr>
              <a:t>All </a:t>
            </a:r>
            <a:r>
              <a:rPr kumimoji="0" lang="en-US" sz="1200" b="0" i="1"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images via USDA in the public domain</a:t>
            </a:r>
          </a:p>
        </p:txBody>
      </p:sp>
      <p:sp>
        <p:nvSpPr>
          <p:cNvPr id="3" name="Footer Placeholder 3">
            <a:extLst>
              <a:ext uri="{FF2B5EF4-FFF2-40B4-BE49-F238E27FC236}">
                <a16:creationId xmlns:a16="http://schemas.microsoft.com/office/drawing/2014/main" id="{A8E43E03-34E8-B840-C85B-8E1E8288A6A3}"/>
              </a:ext>
            </a:extLst>
          </p:cNvPr>
          <p:cNvSpPr>
            <a:spLocks noGrp="1"/>
          </p:cNvSpPr>
          <p:nvPr>
            <p:ph type="ftr" sz="quarter" idx="3"/>
          </p:nvPr>
        </p:nvSpPr>
        <p:spPr>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Arial" panose="020B0604020202020204" pitchFamily="34" charset="0"/>
                <a:ea typeface="+mn-ea"/>
                <a:cs typeface="Arial" panose="020B0604020202020204" pitchFamily="34" charset="0"/>
              </a:rPr>
              <a:t>The Goodheart-Willcox Co., Inc.</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Arial" panose="020B0604020202020204" pitchFamily="34" charset="0"/>
                <a:ea typeface="+mn-ea"/>
                <a:cs typeface="Arial" panose="020B0604020202020204" pitchFamily="34" charset="0"/>
              </a:rPr>
              <a:t>Tinley Park, Illinois</a:t>
            </a:r>
          </a:p>
        </p:txBody>
      </p:sp>
    </p:spTree>
    <p:extLst>
      <p:ext uri="{BB962C8B-B14F-4D97-AF65-F5344CB8AC3E}">
        <p14:creationId xmlns:p14="http://schemas.microsoft.com/office/powerpoint/2010/main" val="2142723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he 2020-2025 Dietary Guidelines recommended:&#10;Follow a healthy dietary pattern at every life stage. &#10;Customize and enjoy nutrient-dense food and beverage choices to reflect personal preferences, cultural traditions, and budgetary considerations.&#10;Focus on meeting food group needs with nutrient-dense foods and beverages, and stay within calorie limits.  Limit foods and beverages that are higher in added sugars, saturated fat, and sodium, and limit alcoholic beverages.">
            <a:extLst>
              <a:ext uri="{FF2B5EF4-FFF2-40B4-BE49-F238E27FC236}">
                <a16:creationId xmlns:a16="http://schemas.microsoft.com/office/drawing/2014/main" id="{F7E3B7EE-DE9F-EEC6-7BA1-4F537B7690DD}"/>
              </a:ext>
            </a:extLst>
          </p:cNvPr>
          <p:cNvPicPr>
            <a:picLocks noGrp="1" noChangeAspect="1"/>
          </p:cNvPicPr>
          <p:nvPr>
            <p:ph idx="1"/>
          </p:nvPr>
        </p:nvPicPr>
        <p:blipFill>
          <a:blip r:embed="rId3"/>
          <a:srcRect b="3506"/>
          <a:stretch>
            <a:fillRect/>
          </a:stretch>
        </p:blipFill>
        <p:spPr>
          <a:xfrm>
            <a:off x="2522356"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Pentagon 6" descr="2020-2025">
            <a:extLst>
              <a:ext uri="{FF2B5EF4-FFF2-40B4-BE49-F238E27FC236}">
                <a16:creationId xmlns:a16="http://schemas.microsoft.com/office/drawing/2014/main" id="{5623A06A-EA4F-7E07-6AB8-44BDAAB9AFA9}"/>
              </a:ext>
            </a:extLst>
          </p:cNvPr>
          <p:cNvSpPr/>
          <p:nvPr/>
        </p:nvSpPr>
        <p:spPr>
          <a:xfrm>
            <a:off x="451945" y="935421"/>
            <a:ext cx="3846786" cy="4225158"/>
          </a:xfrm>
          <a:prstGeom prst="homePlate">
            <a:avLst/>
          </a:prstGeom>
          <a:solidFill>
            <a:schemeClr val="tx1">
              <a:lumMod val="75000"/>
              <a:lumOff val="2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7565694A-8122-6669-9E52-452C292F8D29}"/>
              </a:ext>
            </a:extLst>
          </p:cNvPr>
          <p:cNvSpPr txBox="1">
            <a:spLocks noGrp="1"/>
          </p:cNvSpPr>
          <p:nvPr>
            <p:ph type="title" idx="4294967295"/>
          </p:nvPr>
        </p:nvSpPr>
        <p:spPr>
          <a:xfrm>
            <a:off x="837849" y="2744031"/>
            <a:ext cx="2379784" cy="6079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0" normalizeH="0" baseline="0" noProof="0">
                <a:ln>
                  <a:noFill/>
                </a:ln>
                <a:solidFill>
                  <a:schemeClr val="bg1"/>
                </a:solidFill>
                <a:effectLst/>
                <a:uLnTx/>
                <a:uFillTx/>
                <a:latin typeface="+mj-lt"/>
                <a:ea typeface="+mn-ea"/>
                <a:cs typeface="+mn-cs"/>
              </a:rPr>
              <a:t>2020–2025</a:t>
            </a:r>
            <a:r>
              <a:rPr kumimoji="0" lang="en-US" sz="2000" b="0" i="0" u="none" strike="noStrike" kern="1200" cap="none" spc="0" normalizeH="0" baseline="0" noProof="0">
                <a:ln>
                  <a:noFill/>
                </a:ln>
                <a:solidFill>
                  <a:schemeClr val="tx1"/>
                </a:solidFill>
                <a:effectLst/>
                <a:uLnTx/>
                <a:uFillTx/>
                <a:latin typeface="+mn-lt"/>
                <a:ea typeface="+mn-ea"/>
                <a:cs typeface="+mn-cs"/>
              </a:rPr>
              <a:t> </a:t>
            </a:r>
          </a:p>
        </p:txBody>
      </p:sp>
    </p:spTree>
    <p:extLst>
      <p:ext uri="{BB962C8B-B14F-4D97-AF65-F5344CB8AC3E}">
        <p14:creationId xmlns:p14="http://schemas.microsoft.com/office/powerpoint/2010/main" val="2364848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D598E6F4-FAE6-D051-76BF-27398A424F5E}"/>
              </a:ext>
            </a:extLst>
          </p:cNvPr>
          <p:cNvSpPr txBox="1">
            <a:spLocks noGrp="1"/>
          </p:cNvSpPr>
          <p:nvPr>
            <p:ph type="title" idx="4294967295"/>
          </p:nvPr>
        </p:nvSpPr>
        <p:spPr>
          <a:xfrm>
            <a:off x="1028700" y="1967266"/>
            <a:ext cx="2628900" cy="254725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spcAft>
                <a:spcPts val="600"/>
              </a:spcAft>
              <a:defRPr/>
            </a:pPr>
            <a:r>
              <a:rPr lang="en-US" sz="3600">
                <a:solidFill>
                  <a:srgbClr val="FFFFFF"/>
                </a:solidFill>
              </a:rPr>
              <a:t>2025</a:t>
            </a:r>
            <a:r>
              <a:rPr lang="en-US" sz="3600">
                <a:solidFill>
                  <a:schemeClr val="bg1"/>
                </a:solidFill>
              </a:rPr>
              <a:t>–2030</a:t>
            </a:r>
            <a:r>
              <a:rPr lang="en-US" sz="3600" dirty="0">
                <a:solidFill>
                  <a:srgbClr val="FFFFFF"/>
                </a:solidFill>
              </a:rPr>
              <a:t> </a:t>
            </a:r>
            <a:endParaRPr kumimoji="0" lang="en-US" sz="3600" b="0" i="0" u="none" strike="noStrike" kern="1200" cap="none" spc="0" normalizeH="0" baseline="0" noProof="0" dirty="0">
              <a:ln>
                <a:noFill/>
              </a:ln>
              <a:solidFill>
                <a:srgbClr val="FFFFFF"/>
              </a:solidFill>
              <a:effectLst/>
              <a:uLnTx/>
              <a:uFillTx/>
              <a:latin typeface="+mj-lt"/>
              <a:ea typeface="+mj-ea"/>
              <a:cs typeface="+mj-cs"/>
            </a:endParaRPr>
          </a:p>
        </p:txBody>
      </p:sp>
      <p:pic>
        <p:nvPicPr>
          <p:cNvPr id="5" name="Content Placeholder 4" descr="The 2025-2030 key concepts of the dietary guidelines.&#10;Eat the right amount for you.&#10;Prioritize protein foods at every meal.&#10;Consume dairy.&#10;Eat vegetables and fruits throughout the day.&#10;Incorporate healthy fats.&#10;Focus on whole grains.&#10;Limit highly processed foods, added sugars, and refined carbohydrates.">
            <a:extLst>
              <a:ext uri="{FF2B5EF4-FFF2-40B4-BE49-F238E27FC236}">
                <a16:creationId xmlns:a16="http://schemas.microsoft.com/office/drawing/2014/main" id="{041657C5-2AA2-94B2-AFC4-7D7123FCD371}"/>
              </a:ext>
            </a:extLst>
          </p:cNvPr>
          <p:cNvPicPr>
            <a:picLocks noGrp="1" noChangeAspect="1"/>
          </p:cNvPicPr>
          <p:nvPr>
            <p:ph idx="1"/>
          </p:nvPr>
        </p:nvPicPr>
        <p:blipFill>
          <a:blip r:embed="rId2"/>
          <a:stretch>
            <a:fillRect/>
          </a:stretch>
        </p:blipFill>
        <p:spPr>
          <a:xfrm>
            <a:off x="4372462" y="685800"/>
            <a:ext cx="7185554" cy="5191563"/>
          </a:xfrm>
          <a:prstGeom prst="rect">
            <a:avLst/>
          </a:prstGeom>
        </p:spPr>
      </p:pic>
    </p:spTree>
    <p:extLst>
      <p:ext uri="{BB962C8B-B14F-4D97-AF65-F5344CB8AC3E}">
        <p14:creationId xmlns:p14="http://schemas.microsoft.com/office/powerpoint/2010/main" val="2965146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92AE6488-729F-6721-D5EB-276C3D48497F}"/>
              </a:ext>
            </a:extLst>
          </p:cNvPr>
          <p:cNvSpPr txBox="1">
            <a:spLocks noGrp="1"/>
          </p:cNvSpPr>
          <p:nvPr>
            <p:ph type="title" idx="4294967295"/>
          </p:nvPr>
        </p:nvSpPr>
        <p:spPr>
          <a:xfrm>
            <a:off x="1028700" y="1967266"/>
            <a:ext cx="2628900" cy="254725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lang="en-US" sz="3600">
                <a:solidFill>
                  <a:srgbClr val="FFFFFF"/>
                </a:solidFill>
              </a:rPr>
              <a:t>2025</a:t>
            </a:r>
            <a:endParaRPr kumimoji="0" lang="en-US" sz="3600" b="0" i="0" u="none" strike="noStrike" kern="1200" cap="none" spc="0" normalizeH="0" baseline="0" noProof="0">
              <a:ln>
                <a:noFill/>
              </a:ln>
              <a:solidFill>
                <a:srgbClr val="FFFFFF"/>
              </a:solidFill>
              <a:effectLst/>
              <a:uLnTx/>
              <a:uFillTx/>
              <a:latin typeface="+mj-lt"/>
              <a:ea typeface="+mj-ea"/>
              <a:cs typeface="+mj-cs"/>
            </a:endParaRPr>
          </a:p>
        </p:txBody>
      </p:sp>
      <p:pic>
        <p:nvPicPr>
          <p:cNvPr id="5" name="Content Placeholder 4" descr="A diagram of the 2025-2030 food pyramid.">
            <a:extLst>
              <a:ext uri="{FF2B5EF4-FFF2-40B4-BE49-F238E27FC236}">
                <a16:creationId xmlns:a16="http://schemas.microsoft.com/office/drawing/2014/main" id="{34E1A855-73AF-7618-F398-3619ECCB0BF2}"/>
              </a:ext>
            </a:extLst>
          </p:cNvPr>
          <p:cNvPicPr>
            <a:picLocks noGrp="1" noChangeAspect="1"/>
          </p:cNvPicPr>
          <p:nvPr>
            <p:ph idx="1"/>
          </p:nvPr>
        </p:nvPicPr>
        <p:blipFill>
          <a:blip r:embed="rId2"/>
          <a:stretch>
            <a:fillRect/>
          </a:stretch>
        </p:blipFill>
        <p:spPr>
          <a:xfrm>
            <a:off x="5259709" y="643466"/>
            <a:ext cx="5815914" cy="5568739"/>
          </a:xfrm>
          <a:prstGeom prst="rect">
            <a:avLst/>
          </a:prstGeom>
        </p:spPr>
      </p:pic>
    </p:spTree>
    <p:extLst>
      <p:ext uri="{BB962C8B-B14F-4D97-AF65-F5344CB8AC3E}">
        <p14:creationId xmlns:p14="http://schemas.microsoft.com/office/powerpoint/2010/main" val="2614251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51769B-DFF1-0AED-70BF-3A6EF7510519}"/>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a:solidFill>
                  <a:srgbClr val="FFFFFF"/>
                </a:solidFill>
                <a:latin typeface="+mj-lt"/>
                <a:ea typeface="+mj-ea"/>
                <a:cs typeface="+mj-cs"/>
              </a:rPr>
              <a:t>1940s</a:t>
            </a:r>
          </a:p>
        </p:txBody>
      </p:sp>
      <p:pic>
        <p:nvPicPr>
          <p:cNvPr id="5" name="Content Placeholder 4" descr="Vintage U.S. government chart in circular format promoting daily consumption of seven food groups for health, each segment labeled and illustrated with specific foods like vegetables, fruits, dairy, meat, grains, and fats. Central graphic features a family with text emphasizing strength from eating these groups, using distinct colors and bold headings for easy identification.">
            <a:extLst>
              <a:ext uri="{FF2B5EF4-FFF2-40B4-BE49-F238E27FC236}">
                <a16:creationId xmlns:a16="http://schemas.microsoft.com/office/drawing/2014/main" id="{4008D042-7E93-1C9C-CB53-54193F6B5769}"/>
              </a:ext>
            </a:extLst>
          </p:cNvPr>
          <p:cNvPicPr>
            <a:picLocks noGrp="1" noChangeAspect="1"/>
          </p:cNvPicPr>
          <p:nvPr>
            <p:ph idx="1"/>
          </p:nvPr>
        </p:nvPicPr>
        <p:blipFill>
          <a:blip r:embed="rId2"/>
          <a:stretch>
            <a:fillRect/>
          </a:stretch>
        </p:blipFill>
        <p:spPr>
          <a:xfrm>
            <a:off x="5442438" y="73710"/>
            <a:ext cx="5372099" cy="6611813"/>
          </a:xfrm>
          <a:prstGeom prst="rect">
            <a:avLst/>
          </a:prstGeom>
        </p:spPr>
      </p:pic>
    </p:spTree>
    <p:extLst>
      <p:ext uri="{BB962C8B-B14F-4D97-AF65-F5344CB8AC3E}">
        <p14:creationId xmlns:p14="http://schemas.microsoft.com/office/powerpoint/2010/main" val="80146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FE19A0-F3AE-18AB-9FAA-2B1D005826BA}"/>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1950</a:t>
            </a:r>
          </a:p>
        </p:txBody>
      </p:sp>
      <p:pic>
        <p:nvPicPr>
          <p:cNvPr id="5" name="Content Placeholder 4" descr="Diagram titled &quot;A Daily Food Guide&quot; categorizing foods into four groups: Milk Group, Meat Group, Vegetable Fruit Group, and Bread Cereal Group, each with recommended servings and examples. Color-coded sections include yellow for Milk and Bread groups, orange for Meat group, and green for Vegetable Fruit group, emphasizing balanced daily nutrition for fitness.">
            <a:extLst>
              <a:ext uri="{FF2B5EF4-FFF2-40B4-BE49-F238E27FC236}">
                <a16:creationId xmlns:a16="http://schemas.microsoft.com/office/drawing/2014/main" id="{94B6E000-0E10-4D4A-B132-B6DBFB5783AB}"/>
              </a:ext>
            </a:extLst>
          </p:cNvPr>
          <p:cNvPicPr>
            <a:picLocks noGrp="1" noChangeAspect="1"/>
          </p:cNvPicPr>
          <p:nvPr>
            <p:ph idx="1"/>
          </p:nvPr>
        </p:nvPicPr>
        <p:blipFill>
          <a:blip r:embed="rId2"/>
          <a:stretch>
            <a:fillRect/>
          </a:stretch>
        </p:blipFill>
        <p:spPr>
          <a:xfrm>
            <a:off x="4876041" y="272821"/>
            <a:ext cx="5434607" cy="6393654"/>
          </a:xfrm>
          <a:prstGeom prst="rect">
            <a:avLst/>
          </a:prstGeom>
        </p:spPr>
      </p:pic>
    </p:spTree>
    <p:extLst>
      <p:ext uri="{BB962C8B-B14F-4D97-AF65-F5344CB8AC3E}">
        <p14:creationId xmlns:p14="http://schemas.microsoft.com/office/powerpoint/2010/main" val="2591393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CF3D5B-D9FF-1F72-69FE-9B6DC53A91A2}"/>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1980s</a:t>
            </a:r>
          </a:p>
        </p:txBody>
      </p:sp>
      <p:pic>
        <p:nvPicPr>
          <p:cNvPr id="5" name="Content Placeholder 4" descr="A colorful infographic titled &quot;Nutrition and Your Health&quot; outlines seven dietary guidelines for Americans, each numbered with large, distinct digits in various colors. Guidelines include eating a variety of foods, maintaining ideal weight, avoiding excess fat, sugar, and sodium, consuming adequate starch and fiber, and moderating alcohol intake, with corresponding page numbers for more information.">
            <a:extLst>
              <a:ext uri="{FF2B5EF4-FFF2-40B4-BE49-F238E27FC236}">
                <a16:creationId xmlns:a16="http://schemas.microsoft.com/office/drawing/2014/main" id="{DA1E5EA9-E247-8D7A-9819-8E0934238A19}"/>
              </a:ext>
            </a:extLst>
          </p:cNvPr>
          <p:cNvPicPr>
            <a:picLocks noGrp="1" noChangeAspect="1"/>
          </p:cNvPicPr>
          <p:nvPr>
            <p:ph idx="1"/>
          </p:nvPr>
        </p:nvPicPr>
        <p:blipFill>
          <a:blip r:embed="rId2"/>
          <a:srcRect b="47944"/>
          <a:stretch>
            <a:fillRect/>
          </a:stretch>
        </p:blipFill>
        <p:spPr>
          <a:xfrm>
            <a:off x="4467478" y="404134"/>
            <a:ext cx="3611982" cy="4503635"/>
          </a:xfrm>
          <a:prstGeom prst="rect">
            <a:avLst/>
          </a:prstGeom>
        </p:spPr>
      </p:pic>
      <p:pic>
        <p:nvPicPr>
          <p:cNvPr id="6" name="Content Placeholder 4" descr="A colorful infographic titled &quot;Nutrition and Your Health&quot; outlines seven dietary guidelines for Americans, each numbered with large, bold digits in different colors. Guidelines include eating a variety of foods, maintaining ideal weight, avoiding excess fat, sugar, and sodium, eating adequate starch and fiber, and drinking alcohol in moderation, with corresponding page numbers for more information.">
            <a:extLst>
              <a:ext uri="{FF2B5EF4-FFF2-40B4-BE49-F238E27FC236}">
                <a16:creationId xmlns:a16="http://schemas.microsoft.com/office/drawing/2014/main" id="{B832CF20-7AA6-2364-1D6D-F287CFBD6BD6}"/>
              </a:ext>
            </a:extLst>
          </p:cNvPr>
          <p:cNvPicPr>
            <a:picLocks noChangeAspect="1"/>
          </p:cNvPicPr>
          <p:nvPr/>
        </p:nvPicPr>
        <p:blipFill>
          <a:blip r:embed="rId2"/>
          <a:srcRect t="50987"/>
          <a:stretch>
            <a:fillRect/>
          </a:stretch>
        </p:blipFill>
        <p:spPr>
          <a:xfrm>
            <a:off x="8221546" y="1967266"/>
            <a:ext cx="3615904" cy="4244939"/>
          </a:xfrm>
          <a:prstGeom prst="rect">
            <a:avLst/>
          </a:prstGeom>
        </p:spPr>
      </p:pic>
    </p:spTree>
    <p:extLst>
      <p:ext uri="{BB962C8B-B14F-4D97-AF65-F5344CB8AC3E}">
        <p14:creationId xmlns:p14="http://schemas.microsoft.com/office/powerpoint/2010/main" val="1329261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5B3D29B-3238-D268-4DCC-86C61A24E01A}"/>
            </a:ext>
          </a:extLst>
        </p:cNvPr>
        <p:cNvGrpSpPr/>
        <p:nvPr/>
      </p:nvGrpSpPr>
      <p:grpSpPr>
        <a:xfrm>
          <a:off x="0" y="0"/>
          <a:ext cx="0" cy="0"/>
          <a:chOff x="0" y="0"/>
          <a:chExt cx="0" cy="0"/>
        </a:xfrm>
      </p:grpSpPr>
      <p:sp>
        <p:nvSpPr>
          <p:cNvPr id="1036" name="Down Arrow 7">
            <a:extLst>
              <a:ext uri="{FF2B5EF4-FFF2-40B4-BE49-F238E27FC236}">
                <a16:creationId xmlns:a16="http://schemas.microsoft.com/office/drawing/2014/main" id="{E9E27C91-7033-DC60-12BA-598B1CC49A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6DBFCE-DBB6-0943-8DA3-967C8FF21342}"/>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a:solidFill>
                  <a:srgbClr val="FFFFFF"/>
                </a:solidFill>
              </a:rPr>
              <a:t>1990</a:t>
            </a:r>
            <a:endParaRPr lang="en-US" sz="3600" kern="1200">
              <a:solidFill>
                <a:srgbClr val="FFFFFF"/>
              </a:solidFill>
              <a:latin typeface="+mj-lt"/>
              <a:ea typeface="+mj-ea"/>
              <a:cs typeface="+mj-cs"/>
            </a:endParaRPr>
          </a:p>
        </p:txBody>
      </p:sp>
      <p:pic>
        <p:nvPicPr>
          <p:cNvPr id="6" name="Picture 5" descr="Infographic titled &quot;Dietary Guidelines for Americans&quot; outlines six key nutrition recommendations using colored hexagonal icons. Guidelines emphasize eating a variety of foods, maintaining healthy weight, choosing diets low in fat and cholesterol, consuming plenty of vegetables and grains, moderating sugar and sodium intake, and drinking alcohol responsibly, with corresponding page references for each.">
            <a:extLst>
              <a:ext uri="{FF2B5EF4-FFF2-40B4-BE49-F238E27FC236}">
                <a16:creationId xmlns:a16="http://schemas.microsoft.com/office/drawing/2014/main" id="{C1483333-0A94-9327-C21C-F0843124B6A2}"/>
              </a:ext>
            </a:extLst>
          </p:cNvPr>
          <p:cNvPicPr>
            <a:picLocks noChangeAspect="1"/>
          </p:cNvPicPr>
          <p:nvPr/>
        </p:nvPicPr>
        <p:blipFill>
          <a:blip r:embed="rId3"/>
          <a:srcRect b="48878"/>
          <a:stretch>
            <a:fillRect/>
          </a:stretch>
        </p:blipFill>
        <p:spPr>
          <a:xfrm>
            <a:off x="4389876" y="692728"/>
            <a:ext cx="3493063" cy="4244842"/>
          </a:xfrm>
          <a:prstGeom prst="rect">
            <a:avLst/>
          </a:prstGeom>
        </p:spPr>
      </p:pic>
      <p:pic>
        <p:nvPicPr>
          <p:cNvPr id="5" name="Content Placeholder 4" descr="Infographic outlining Dietary Guidelines for Americans with hexagonal icons in green, blue, purple, and yellow. Guidelines include eating a variety of foods, maintaining healthy weight, choosing diets low in fat and cholesterol, consuming plenty of vegetables and grains, using sugars and sodium in moderation, and moderating alcohol intake, with corresponding page numbers for each guideline.">
            <a:extLst>
              <a:ext uri="{FF2B5EF4-FFF2-40B4-BE49-F238E27FC236}">
                <a16:creationId xmlns:a16="http://schemas.microsoft.com/office/drawing/2014/main" id="{099E9C25-5C58-4EAF-99CF-FDDB15872EC1}"/>
              </a:ext>
            </a:extLst>
          </p:cNvPr>
          <p:cNvPicPr>
            <a:picLocks noGrp="1" noChangeAspect="1"/>
          </p:cNvPicPr>
          <p:nvPr>
            <p:ph idx="1"/>
          </p:nvPr>
        </p:nvPicPr>
        <p:blipFill>
          <a:blip r:embed="rId3"/>
          <a:srcRect t="51200" r="377"/>
          <a:stretch>
            <a:fillRect/>
          </a:stretch>
        </p:blipFill>
        <p:spPr>
          <a:xfrm>
            <a:off x="7883305" y="428237"/>
            <a:ext cx="4049948" cy="4778906"/>
          </a:xfrm>
          <a:prstGeom prst="rect">
            <a:avLst/>
          </a:prstGeom>
        </p:spPr>
      </p:pic>
    </p:spTree>
    <p:extLst>
      <p:ext uri="{BB962C8B-B14F-4D97-AF65-F5344CB8AC3E}">
        <p14:creationId xmlns:p14="http://schemas.microsoft.com/office/powerpoint/2010/main" val="233604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6"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B33D24-E2F1-2023-C861-2A596334BAAA}"/>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1992</a:t>
            </a:r>
          </a:p>
        </p:txBody>
      </p:sp>
      <p:pic>
        <p:nvPicPr>
          <p:cNvPr id="1026" name="Picture 2" descr="Food pyramid diagram illustrating recommended daily servings for different food groups, emphasizing balanced nutrition. It features five levels with bread, cereal, rice, and pasta at the base (6-11 servings), followed by fruits (2-4 servings), vegetables (3-5 servings), meat and dairy groups (2-3 servings each), and fats, oils, and sweets at the top to be used sparingly, with symbols indicating fat and added sugars.">
            <a:extLst>
              <a:ext uri="{FF2B5EF4-FFF2-40B4-BE49-F238E27FC236}">
                <a16:creationId xmlns:a16="http://schemas.microsoft.com/office/drawing/2014/main" id="{39CFA28D-A1F4-1702-6E9C-4F528113E04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777316" y="785220"/>
            <a:ext cx="6780700" cy="5285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0685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E34545-69B0-213B-677D-C1BEB9F8C9FA}"/>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2000 DGA</a:t>
            </a:r>
          </a:p>
        </p:txBody>
      </p:sp>
      <p:pic>
        <p:nvPicPr>
          <p:cNvPr id="5" name="Content Placeholder 4" descr="A dietary guidelines infographic for Americans presents fitness, healthy eating, and sensible choices using color-coded symbols: blue triangles for fitness tips, green squares for building a healthy base, and yellow circles for choosing sensibly. Surrounding the text are images of various foods and activities, including fruits, vegetables, grains, beverages, and physical exercise icons, emphasizing balanced nutrition and active lifestyle for good health.">
            <a:extLst>
              <a:ext uri="{FF2B5EF4-FFF2-40B4-BE49-F238E27FC236}">
                <a16:creationId xmlns:a16="http://schemas.microsoft.com/office/drawing/2014/main" id="{41F2C787-0D1E-3B44-728A-3A6048B56621}"/>
              </a:ext>
            </a:extLst>
          </p:cNvPr>
          <p:cNvPicPr>
            <a:picLocks noGrp="1" noChangeAspect="1"/>
          </p:cNvPicPr>
          <p:nvPr>
            <p:ph idx="1"/>
          </p:nvPr>
        </p:nvPicPr>
        <p:blipFill>
          <a:blip r:embed="rId2"/>
          <a:stretch>
            <a:fillRect/>
          </a:stretch>
        </p:blipFill>
        <p:spPr>
          <a:xfrm>
            <a:off x="5108029" y="57578"/>
            <a:ext cx="5833240" cy="6737576"/>
          </a:xfrm>
          <a:prstGeom prst="rect">
            <a:avLst/>
          </a:prstGeom>
        </p:spPr>
      </p:pic>
    </p:spTree>
    <p:extLst>
      <p:ext uri="{BB962C8B-B14F-4D97-AF65-F5344CB8AC3E}">
        <p14:creationId xmlns:p14="http://schemas.microsoft.com/office/powerpoint/2010/main" val="342438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89C0DB-F535-F9AD-6BA6-02ABEB7FDFD9}"/>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2005</a:t>
            </a:r>
          </a:p>
        </p:txBody>
      </p:sp>
      <p:pic>
        <p:nvPicPr>
          <p:cNvPr id="2050" name="Picture 2" descr="The MyPyramid of 2005.  Graphic added of person climbing the pyramid to show physical activity  Grains, Vegetables, Fruits, Milk, and Meat and Beans.  ">
            <a:extLst>
              <a:ext uri="{FF2B5EF4-FFF2-40B4-BE49-F238E27FC236}">
                <a16:creationId xmlns:a16="http://schemas.microsoft.com/office/drawing/2014/main" id="{EF112054-FE0C-90E3-B5F9-9633F055F2F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33" t="41686"/>
          <a:stretch>
            <a:fillRect/>
          </a:stretch>
        </p:blipFill>
        <p:spPr bwMode="auto">
          <a:xfrm>
            <a:off x="4424855" y="283779"/>
            <a:ext cx="6390290" cy="6372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4901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8D875B-5DD0-B490-24F6-8CA3B90B76AB}"/>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2011</a:t>
            </a:r>
          </a:p>
        </p:txBody>
      </p:sp>
      <p:pic>
        <p:nvPicPr>
          <p:cNvPr id="5" name="Content Placeholder 4" descr="The MyPlate plate model graphic.  A round plate showing section for the food groups.  Vegetables and fruits make up half the plate.  The Grains group makes up one quarter of the plate. The protein foods groups makes up the fourth quarter of the plate.  A round circle represents the dairy group.  The website choosemyplate.gov is no longer active.">
            <a:extLst>
              <a:ext uri="{FF2B5EF4-FFF2-40B4-BE49-F238E27FC236}">
                <a16:creationId xmlns:a16="http://schemas.microsoft.com/office/drawing/2014/main" id="{12CCBC5F-4DAD-ACA9-902D-9DDF8963CF86}"/>
              </a:ext>
            </a:extLst>
          </p:cNvPr>
          <p:cNvPicPr>
            <a:picLocks noGrp="1" noChangeAspect="1"/>
          </p:cNvPicPr>
          <p:nvPr>
            <p:ph idx="1"/>
          </p:nvPr>
        </p:nvPicPr>
        <p:blipFill>
          <a:blip r:embed="rId3"/>
          <a:stretch>
            <a:fillRect/>
          </a:stretch>
        </p:blipFill>
        <p:spPr>
          <a:xfrm>
            <a:off x="4782207" y="171258"/>
            <a:ext cx="6983753" cy="6040947"/>
          </a:xfrm>
          <a:prstGeom prst="rect">
            <a:avLst/>
          </a:prstGeom>
        </p:spPr>
      </p:pic>
    </p:spTree>
    <p:extLst>
      <p:ext uri="{BB962C8B-B14F-4D97-AF65-F5344CB8AC3E}">
        <p14:creationId xmlns:p14="http://schemas.microsoft.com/office/powerpoint/2010/main" val="2480888103"/>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itle">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template_middle.potx" id="{4A8632FA-ABCE-4F3B-AE4E-816728D54CD7}" vid="{F304F853-617D-4A14-9BDB-CAC661B7C45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57B4CC526D824AAF22DA5679342D0B" ma:contentTypeVersion="14" ma:contentTypeDescription="Create a new document." ma:contentTypeScope="" ma:versionID="ceb841aea9fda35736b08001bc89241c">
  <xsd:schema xmlns:xsd="http://www.w3.org/2001/XMLSchema" xmlns:xs="http://www.w3.org/2001/XMLSchema" xmlns:p="http://schemas.microsoft.com/office/2006/metadata/properties" xmlns:ns2="a07e8f24-3ceb-4026-ab43-e7bcacec9fb3" xmlns:ns3="44e4c417-9095-4b88-8b03-339c1cd7311b" targetNamespace="http://schemas.microsoft.com/office/2006/metadata/properties" ma:root="true" ma:fieldsID="e711eeea6455ce88c96e06087684be11" ns2:_="" ns3:_="">
    <xsd:import namespace="a07e8f24-3ceb-4026-ab43-e7bcacec9fb3"/>
    <xsd:import namespace="44e4c417-9095-4b88-8b03-339c1cd7311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element ref="ns3:lcf76f155ced4ddcb4097134ff3c332f" minOccurs="0"/>
                <xsd:element ref="ns3:MediaServiceDateTaken" minOccurs="0"/>
                <xsd:element ref="ns3:MediaServiceOCR" minOccurs="0"/>
                <xsd:element ref="ns3:MediaServiceGenerationTime" minOccurs="0"/>
                <xsd:element ref="ns3:MediaServiceEventHashCode"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7e8f24-3ceb-4026-ab43-e7bcacec9fb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4e4c417-9095-4b88-8b03-339c1cd7311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734231a-aed8-4a1f-8179-114563ee14bf"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descrip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4e4c417-9095-4b88-8b03-339c1cd7311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117CF2E-C723-45F8-AEEA-E49B7AD48CEE}"/>
</file>

<file path=customXml/itemProps2.xml><?xml version="1.0" encoding="utf-8"?>
<ds:datastoreItem xmlns:ds="http://schemas.openxmlformats.org/officeDocument/2006/customXml" ds:itemID="{0445EED8-37F7-4FC3-9FC4-673E6F17FBC3}"/>
</file>

<file path=customXml/itemProps3.xml><?xml version="1.0" encoding="utf-8"?>
<ds:datastoreItem xmlns:ds="http://schemas.openxmlformats.org/officeDocument/2006/customXml" ds:itemID="{71E63FAD-F0A9-4198-9C40-B3F0D1980E40}"/>
</file>

<file path=docProps/app.xml><?xml version="1.0" encoding="utf-8"?>
<Properties xmlns="http://schemas.openxmlformats.org/officeDocument/2006/extended-properties" xmlns:vt="http://schemas.openxmlformats.org/officeDocument/2006/docPropsVTypes">
  <Template/>
  <TotalTime>0</TotalTime>
  <Words>207</Words>
  <Application>Microsoft Office PowerPoint</Application>
  <PresentationFormat>Widescreen</PresentationFormat>
  <Paragraphs>26</Paragraphs>
  <Slides>12</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Aptos</vt:lpstr>
      <vt:lpstr>Aptos Display</vt:lpstr>
      <vt:lpstr>Arial</vt:lpstr>
      <vt:lpstr>Office Theme</vt:lpstr>
      <vt:lpstr>Title</vt:lpstr>
      <vt:lpstr> A Visual History of Nutrition Guidelines in the US Accompanies DGA Handout 1</vt:lpstr>
      <vt:lpstr>1940s</vt:lpstr>
      <vt:lpstr>1950</vt:lpstr>
      <vt:lpstr>1980s</vt:lpstr>
      <vt:lpstr>1990</vt:lpstr>
      <vt:lpstr>1992</vt:lpstr>
      <vt:lpstr>2000 DGA</vt:lpstr>
      <vt:lpstr>2005</vt:lpstr>
      <vt:lpstr>2011</vt:lpstr>
      <vt:lpstr>2020–2025 </vt:lpstr>
      <vt:lpstr>2025–2030 </vt:lpstr>
      <vt:lpstr>2025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Julie Stefanski</dc:creator>
  <cp:lastModifiedBy>Leslie Kauffman</cp:lastModifiedBy>
  <cp:revision>96</cp:revision>
  <dcterms:created xsi:type="dcterms:W3CDTF">2026-05-07T16:09:38Z</dcterms:created>
  <dcterms:modified xsi:type="dcterms:W3CDTF">2026-06-16T21:20:53Z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0x010100EF57B4CC526D824AAF22DA5679342D0B</vt:lpwstr>
  </property>
</Properties>
</file>